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49"/>
  </p:notesMasterIdLst>
  <p:sldIdLst>
    <p:sldId id="256" r:id="rId2"/>
    <p:sldId id="295" r:id="rId3"/>
    <p:sldId id="309" r:id="rId4"/>
    <p:sldId id="319" r:id="rId5"/>
    <p:sldId id="310" r:id="rId6"/>
    <p:sldId id="311" r:id="rId7"/>
    <p:sldId id="258" r:id="rId8"/>
    <p:sldId id="320" r:id="rId9"/>
    <p:sldId id="316" r:id="rId10"/>
    <p:sldId id="328" r:id="rId11"/>
    <p:sldId id="317" r:id="rId12"/>
    <p:sldId id="318" r:id="rId13"/>
    <p:sldId id="312" r:id="rId14"/>
    <p:sldId id="299" r:id="rId15"/>
    <p:sldId id="301" r:id="rId16"/>
    <p:sldId id="302" r:id="rId17"/>
    <p:sldId id="303" r:id="rId18"/>
    <p:sldId id="304" r:id="rId19"/>
    <p:sldId id="305" r:id="rId20"/>
    <p:sldId id="306" r:id="rId21"/>
    <p:sldId id="307" r:id="rId22"/>
    <p:sldId id="308" r:id="rId23"/>
    <p:sldId id="313" r:id="rId24"/>
    <p:sldId id="314" r:id="rId25"/>
    <p:sldId id="315" r:id="rId26"/>
    <p:sldId id="324" r:id="rId27"/>
    <p:sldId id="335" r:id="rId28"/>
    <p:sldId id="334" r:id="rId29"/>
    <p:sldId id="338" r:id="rId30"/>
    <p:sldId id="339" r:id="rId31"/>
    <p:sldId id="340" r:id="rId32"/>
    <p:sldId id="341" r:id="rId33"/>
    <p:sldId id="342" r:id="rId34"/>
    <p:sldId id="343" r:id="rId35"/>
    <p:sldId id="344" r:id="rId36"/>
    <p:sldId id="321" r:id="rId37"/>
    <p:sldId id="330" r:id="rId38"/>
    <p:sldId id="322" r:id="rId39"/>
    <p:sldId id="331" r:id="rId40"/>
    <p:sldId id="332" r:id="rId41"/>
    <p:sldId id="323" r:id="rId42"/>
    <p:sldId id="325" r:id="rId43"/>
    <p:sldId id="326" r:id="rId44"/>
    <p:sldId id="327" r:id="rId45"/>
    <p:sldId id="329" r:id="rId46"/>
    <p:sldId id="333" r:id="rId47"/>
    <p:sldId id="337" r:id="rId48"/>
  </p:sldIdLst>
  <p:sldSz cx="9144000" cy="5143500" type="screen16x9"/>
  <p:notesSz cx="6858000" cy="9144000"/>
  <p:embeddedFontLst>
    <p:embeddedFont>
      <p:font typeface="Bahnschrift Condensed" panose="020B0502040204020203" pitchFamily="34" charset="0"/>
      <p:regular r:id="rId50"/>
      <p:bold r:id="rId51"/>
    </p:embeddedFont>
    <p:embeddedFont>
      <p:font typeface="Barlow Light" panose="00000400000000000000" pitchFamily="2" charset="0"/>
      <p:regular r:id="rId52"/>
      <p:bold r:id="rId53"/>
      <p:italic r:id="rId54"/>
      <p:boldItalic r:id="rId55"/>
    </p:embeddedFont>
    <p:embeddedFont>
      <p:font typeface="Barlow Medium" panose="00000600000000000000" pitchFamily="2" charset="0"/>
      <p:regular r:id="rId56"/>
      <p:bold r:id="rId57"/>
      <p:italic r:id="rId58"/>
      <p:boldItalic r:id="rId59"/>
    </p:embeddedFont>
    <p:embeddedFont>
      <p:font typeface="Bebas Neue" panose="020B0606020202050201" pitchFamily="34" charset="0"/>
      <p:regular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CA8D30-E0B9-4CBC-83E0-B405585CDF6A}" v="207" dt="2022-01-28T06:56:33.614"/>
    <p1510:client id="{161B6594-6576-B0E5-BA38-EF572DAC0C1E}" v="912" dt="2022-01-27T07:11:58.998"/>
    <p1510:client id="{262374F7-8BB4-4B71-179E-EC7B39AD0705}" v="19" dt="2022-01-27T10:19:42.979"/>
    <p1510:client id="{37BEAC29-C7ED-D725-3CF3-C253C900AE57}" v="10" dt="2022-01-27T07:13:03.639"/>
    <p1510:client id="{3AF25961-9F52-50F7-C339-FCC82D5B7965}" v="1" dt="2022-01-29T08:41:21.970"/>
    <p1510:client id="{4BD9872E-A98A-BAFB-C47C-A0BAE98E149E}" v="430" dt="2022-01-28T06:26:27.213"/>
    <p1510:client id="{6D185D40-6A06-47B2-B1CA-DB05AE491D72}" v="87" dt="2022-01-28T06:35:42.407"/>
    <p1510:client id="{843442F2-DF4D-724A-C826-3F421FA4BD70}" v="119" dt="2022-01-27T09:04:36.631"/>
    <p1510:client id="{A3AD3E06-3229-AD21-8A30-C44899BABF1B}" v="55" dt="2022-01-28T06:39:24.615"/>
    <p1510:client id="{B6A478EE-7FDE-BE2E-79DD-F06AD9C8DEED}" v="397" dt="2022-01-27T13:33:40.050"/>
    <p1510:client id="{F5B90BFF-B88B-435C-0136-BCDAE50D3E98}" v="140" dt="2022-01-28T05:56:06.999"/>
  </p1510:revLst>
</p1510:revInfo>
</file>

<file path=ppt/tableStyles.xml><?xml version="1.0" encoding="utf-8"?>
<a:tblStyleLst xmlns:a="http://schemas.openxmlformats.org/drawingml/2006/main" def="{26EC5275-DAFC-4D1D-BB08-226AE4820BEA}">
  <a:tblStyle styleId="{26EC5275-DAFC-4D1D-BB08-226AE4820BE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7D29FD1-D880-4DB6-BB14-3170E5B727E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7418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23640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1"/>
            </a:gs>
            <a:gs pos="50000">
              <a:schemeClr val="accent2"/>
            </a:gs>
            <a:gs pos="100000">
              <a:schemeClr val="accent3"/>
            </a:gs>
          </a:gsLst>
          <a:path path="circle">
            <a:fillToRect l="100000" b="100000"/>
          </a:path>
          <a:tileRect t="-100000" r="-100000"/>
        </a:gradFill>
        <a:effectLst/>
      </p:bgPr>
    </p:bg>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 name="Google Shape;11;p2"/>
          <p:cNvSpPr txBox="1">
            <a:spLocks noGrp="1"/>
          </p:cNvSpPr>
          <p:nvPr>
            <p:ph type="ctrTitle"/>
          </p:nvPr>
        </p:nvSpPr>
        <p:spPr>
          <a:xfrm>
            <a:off x="626700" y="620225"/>
            <a:ext cx="5693400" cy="1958400"/>
          </a:xfrm>
          <a:prstGeom prst="rect">
            <a:avLst/>
          </a:prstGeom>
          <a:effectLst>
            <a:outerShdw blurRad="28575" dist="19050" dir="2700000" algn="bl" rotWithShape="0">
              <a:schemeClr val="dk1">
                <a:alpha val="20000"/>
              </a:schemeClr>
            </a:outerShdw>
          </a:effectLst>
        </p:spPr>
        <p:txBody>
          <a:bodyPr spcFirstLastPara="1" wrap="square" lIns="0" tIns="0" rIns="0" bIns="0" anchor="t" anchorCtr="0">
            <a:noAutofit/>
          </a:bodyPr>
          <a:lstStyle>
            <a:lvl1pPr lvl="0" rtl="0">
              <a:spcBef>
                <a:spcPts val="0"/>
              </a:spcBef>
              <a:spcAft>
                <a:spcPts val="0"/>
              </a:spcAft>
              <a:buClr>
                <a:schemeClr val="lt1"/>
              </a:buClr>
              <a:buSzPts val="7200"/>
              <a:buNone/>
              <a:defRPr sz="7200">
                <a:solidFill>
                  <a:schemeClr val="lt1"/>
                </a:solidFill>
              </a:defRPr>
            </a:lvl1pPr>
            <a:lvl2pPr lvl="1" rtl="0">
              <a:spcBef>
                <a:spcPts val="0"/>
              </a:spcBef>
              <a:spcAft>
                <a:spcPts val="0"/>
              </a:spcAft>
              <a:buClr>
                <a:schemeClr val="lt1"/>
              </a:buClr>
              <a:buSzPts val="7200"/>
              <a:buNone/>
              <a:defRPr sz="7200">
                <a:solidFill>
                  <a:schemeClr val="lt1"/>
                </a:solidFill>
              </a:defRPr>
            </a:lvl2pPr>
            <a:lvl3pPr lvl="2" rtl="0">
              <a:spcBef>
                <a:spcPts val="0"/>
              </a:spcBef>
              <a:spcAft>
                <a:spcPts val="0"/>
              </a:spcAft>
              <a:buClr>
                <a:schemeClr val="lt1"/>
              </a:buClr>
              <a:buSzPts val="7200"/>
              <a:buNone/>
              <a:defRPr sz="7200">
                <a:solidFill>
                  <a:schemeClr val="lt1"/>
                </a:solidFill>
              </a:defRPr>
            </a:lvl3pPr>
            <a:lvl4pPr lvl="3" rtl="0">
              <a:spcBef>
                <a:spcPts val="0"/>
              </a:spcBef>
              <a:spcAft>
                <a:spcPts val="0"/>
              </a:spcAft>
              <a:buClr>
                <a:schemeClr val="lt1"/>
              </a:buClr>
              <a:buSzPts val="7200"/>
              <a:buNone/>
              <a:defRPr sz="7200">
                <a:solidFill>
                  <a:schemeClr val="lt1"/>
                </a:solidFill>
              </a:defRPr>
            </a:lvl4pPr>
            <a:lvl5pPr lvl="4" rtl="0">
              <a:spcBef>
                <a:spcPts val="0"/>
              </a:spcBef>
              <a:spcAft>
                <a:spcPts val="0"/>
              </a:spcAft>
              <a:buClr>
                <a:schemeClr val="lt1"/>
              </a:buClr>
              <a:buSzPts val="7200"/>
              <a:buNone/>
              <a:defRPr sz="7200">
                <a:solidFill>
                  <a:schemeClr val="lt1"/>
                </a:solidFill>
              </a:defRPr>
            </a:lvl5pPr>
            <a:lvl6pPr lvl="5" rtl="0">
              <a:spcBef>
                <a:spcPts val="0"/>
              </a:spcBef>
              <a:spcAft>
                <a:spcPts val="0"/>
              </a:spcAft>
              <a:buClr>
                <a:schemeClr val="lt1"/>
              </a:buClr>
              <a:buSzPts val="7200"/>
              <a:buNone/>
              <a:defRPr sz="7200">
                <a:solidFill>
                  <a:schemeClr val="lt1"/>
                </a:solidFill>
              </a:defRPr>
            </a:lvl6pPr>
            <a:lvl7pPr lvl="6" rtl="0">
              <a:spcBef>
                <a:spcPts val="0"/>
              </a:spcBef>
              <a:spcAft>
                <a:spcPts val="0"/>
              </a:spcAft>
              <a:buClr>
                <a:schemeClr val="lt1"/>
              </a:buClr>
              <a:buSzPts val="7200"/>
              <a:buNone/>
              <a:defRPr sz="7200">
                <a:solidFill>
                  <a:schemeClr val="lt1"/>
                </a:solidFill>
              </a:defRPr>
            </a:lvl7pPr>
            <a:lvl8pPr lvl="7" rtl="0">
              <a:spcBef>
                <a:spcPts val="0"/>
              </a:spcBef>
              <a:spcAft>
                <a:spcPts val="0"/>
              </a:spcAft>
              <a:buClr>
                <a:schemeClr val="lt1"/>
              </a:buClr>
              <a:buSzPts val="7200"/>
              <a:buNone/>
              <a:defRPr sz="7200">
                <a:solidFill>
                  <a:schemeClr val="lt1"/>
                </a:solidFill>
              </a:defRPr>
            </a:lvl8pPr>
            <a:lvl9pPr lvl="8" rtl="0">
              <a:spcBef>
                <a:spcPts val="0"/>
              </a:spcBef>
              <a:spcAft>
                <a:spcPts val="0"/>
              </a:spcAft>
              <a:buClr>
                <a:schemeClr val="lt1"/>
              </a:buClr>
              <a:buSzPts val="7200"/>
              <a:buNone/>
              <a:defRPr sz="72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lt1"/>
            </a:gs>
            <a:gs pos="50000">
              <a:schemeClr val="accent1"/>
            </a:gs>
            <a:gs pos="100000">
              <a:schemeClr val="accent2"/>
            </a:gs>
          </a:gsLst>
          <a:path path="circle">
            <a:fillToRect t="100000" r="100000"/>
          </a:path>
          <a:tileRect l="-100000" b="-100000"/>
        </a:gradFill>
        <a:effectLst/>
      </p:bgPr>
    </p:bg>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mt="75000"/>
          </a:blip>
          <a:stretch>
            <a:fillRect/>
          </a:stretch>
        </p:blipFill>
        <p:spPr>
          <a:xfrm>
            <a:off x="0" y="0"/>
            <a:ext cx="9144000" cy="5143500"/>
          </a:xfrm>
          <a:prstGeom prst="rect">
            <a:avLst/>
          </a:prstGeom>
          <a:noFill/>
          <a:ln>
            <a:noFill/>
          </a:ln>
        </p:spPr>
      </p:pic>
      <p:sp>
        <p:nvSpPr>
          <p:cNvPr id="14" name="Google Shape;14;p3"/>
          <p:cNvSpPr txBox="1">
            <a:spLocks noGrp="1"/>
          </p:cNvSpPr>
          <p:nvPr>
            <p:ph type="ctrTitle"/>
          </p:nvPr>
        </p:nvSpPr>
        <p:spPr>
          <a:xfrm>
            <a:off x="626700" y="620225"/>
            <a:ext cx="7433400" cy="723300"/>
          </a:xfrm>
          <a:prstGeom prst="rect">
            <a:avLst/>
          </a:prstGeom>
        </p:spPr>
        <p:txBody>
          <a:bodyPr spcFirstLastPara="1" wrap="square" lIns="0" tIns="0" rIns="0" bIns="0" anchor="t"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5" name="Google Shape;15;p3"/>
          <p:cNvSpPr txBox="1">
            <a:spLocks noGrp="1"/>
          </p:cNvSpPr>
          <p:nvPr>
            <p:ph type="subTitle" idx="1"/>
          </p:nvPr>
        </p:nvSpPr>
        <p:spPr>
          <a:xfrm>
            <a:off x="626700" y="1419727"/>
            <a:ext cx="7433400" cy="4002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2400"/>
              <a:buNone/>
              <a:defRPr/>
            </a:lvl1pPr>
            <a:lvl2pPr lvl="1" rtl="0">
              <a:spcBef>
                <a:spcPts val="800"/>
              </a:spcBef>
              <a:spcAft>
                <a:spcPts val="0"/>
              </a:spcAft>
              <a:buClr>
                <a:schemeClr val="dk2"/>
              </a:buClr>
              <a:buSzPts val="3000"/>
              <a:buNone/>
              <a:defRPr sz="3000"/>
            </a:lvl2pPr>
            <a:lvl3pPr lvl="2" rtl="0">
              <a:spcBef>
                <a:spcPts val="800"/>
              </a:spcBef>
              <a:spcAft>
                <a:spcPts val="0"/>
              </a:spcAft>
              <a:buClr>
                <a:schemeClr val="dk2"/>
              </a:buClr>
              <a:buSzPts val="3000"/>
              <a:buNone/>
              <a:defRPr sz="3000"/>
            </a:lvl3pPr>
            <a:lvl4pPr lvl="3" rtl="0">
              <a:spcBef>
                <a:spcPts val="800"/>
              </a:spcBef>
              <a:spcAft>
                <a:spcPts val="0"/>
              </a:spcAft>
              <a:buSzPts val="3000"/>
              <a:buNone/>
              <a:defRPr sz="3000"/>
            </a:lvl4pPr>
            <a:lvl5pPr lvl="4" rtl="0">
              <a:spcBef>
                <a:spcPts val="800"/>
              </a:spcBef>
              <a:spcAft>
                <a:spcPts val="0"/>
              </a:spcAft>
              <a:buSzPts val="3000"/>
              <a:buNone/>
              <a:defRPr sz="3000"/>
            </a:lvl5pPr>
            <a:lvl6pPr lvl="5" rtl="0">
              <a:spcBef>
                <a:spcPts val="800"/>
              </a:spcBef>
              <a:spcAft>
                <a:spcPts val="0"/>
              </a:spcAft>
              <a:buSzPts val="3000"/>
              <a:buNone/>
              <a:defRPr sz="3000"/>
            </a:lvl6pPr>
            <a:lvl7pPr lvl="6" rtl="0">
              <a:spcBef>
                <a:spcPts val="800"/>
              </a:spcBef>
              <a:spcAft>
                <a:spcPts val="0"/>
              </a:spcAft>
              <a:buSzPts val="3000"/>
              <a:buNone/>
              <a:defRPr sz="3000"/>
            </a:lvl7pPr>
            <a:lvl8pPr lvl="7" rtl="0">
              <a:spcBef>
                <a:spcPts val="800"/>
              </a:spcBef>
              <a:spcAft>
                <a:spcPts val="0"/>
              </a:spcAft>
              <a:buSzPts val="3000"/>
              <a:buNone/>
              <a:defRPr sz="3000"/>
            </a:lvl8pPr>
            <a:lvl9pPr lvl="8" rtl="0">
              <a:spcBef>
                <a:spcPts val="800"/>
              </a:spcBef>
              <a:spcAft>
                <a:spcPts val="80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3"/>
            </a:gs>
            <a:gs pos="100000">
              <a:schemeClr val="dk1"/>
            </a:gs>
          </a:gsLst>
          <a:path path="circle">
            <a:fillToRect l="100000" b="100000"/>
          </a:path>
          <a:tileRect t="-100000" r="-100000"/>
        </a:gradFill>
        <a:effectLst/>
      </p:bgPr>
    </p:bg>
    <p:spTree>
      <p:nvGrpSpPr>
        <p:cNvPr id="1"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 name="Google Shape;18;p4"/>
          <p:cNvSpPr txBox="1">
            <a:spLocks noGrp="1"/>
          </p:cNvSpPr>
          <p:nvPr>
            <p:ph type="body" idx="1"/>
          </p:nvPr>
        </p:nvSpPr>
        <p:spPr>
          <a:xfrm>
            <a:off x="1007700" y="971525"/>
            <a:ext cx="6117300" cy="3415800"/>
          </a:xfrm>
          <a:prstGeom prst="rect">
            <a:avLst/>
          </a:prstGeom>
        </p:spPr>
        <p:txBody>
          <a:bodyPr spcFirstLastPara="1" wrap="square" lIns="0" tIns="0" rIns="0" bIns="0" anchor="t" anchorCtr="0">
            <a:noAutofit/>
          </a:bodyPr>
          <a:lstStyle>
            <a:lvl1pPr marL="457200" lvl="0" indent="-457200" rtl="0">
              <a:spcBef>
                <a:spcPts val="0"/>
              </a:spcBef>
              <a:spcAft>
                <a:spcPts val="0"/>
              </a:spcAft>
              <a:buClr>
                <a:schemeClr val="lt1"/>
              </a:buClr>
              <a:buSzPts val="3600"/>
              <a:buFont typeface="Barlow Medium"/>
              <a:buChar char="▸"/>
              <a:defRPr sz="3600">
                <a:solidFill>
                  <a:schemeClr val="lt1"/>
                </a:solidFill>
                <a:latin typeface="Barlow Medium"/>
                <a:ea typeface="Barlow Medium"/>
                <a:cs typeface="Barlow Medium"/>
                <a:sym typeface="Barlow Medium"/>
              </a:defRPr>
            </a:lvl1pPr>
            <a:lvl2pPr marL="914400" lvl="1" indent="-457200" rtl="0">
              <a:spcBef>
                <a:spcPts val="800"/>
              </a:spcBef>
              <a:spcAft>
                <a:spcPts val="0"/>
              </a:spcAft>
              <a:buClr>
                <a:schemeClr val="lt1"/>
              </a:buClr>
              <a:buSzPts val="3600"/>
              <a:buFont typeface="Barlow Medium"/>
              <a:buChar char="▹"/>
              <a:defRPr sz="3600">
                <a:solidFill>
                  <a:schemeClr val="lt1"/>
                </a:solidFill>
                <a:latin typeface="Barlow Medium"/>
                <a:ea typeface="Barlow Medium"/>
                <a:cs typeface="Barlow Medium"/>
                <a:sym typeface="Barlow Medium"/>
              </a:defRPr>
            </a:lvl2pPr>
            <a:lvl3pPr marL="1371600" lvl="2" indent="-457200" rtl="0">
              <a:spcBef>
                <a:spcPts val="800"/>
              </a:spcBef>
              <a:spcAft>
                <a:spcPts val="0"/>
              </a:spcAft>
              <a:buClr>
                <a:schemeClr val="lt1"/>
              </a:buClr>
              <a:buSzPts val="3600"/>
              <a:buFont typeface="Barlow Medium"/>
              <a:buChar char="▹"/>
              <a:defRPr sz="3600">
                <a:solidFill>
                  <a:schemeClr val="lt1"/>
                </a:solidFill>
                <a:latin typeface="Barlow Medium"/>
                <a:ea typeface="Barlow Medium"/>
                <a:cs typeface="Barlow Medium"/>
                <a:sym typeface="Barlow Medium"/>
              </a:defRPr>
            </a:lvl3pPr>
            <a:lvl4pPr marL="1828800" lvl="3" indent="-457200" rtl="0">
              <a:spcBef>
                <a:spcPts val="800"/>
              </a:spcBef>
              <a:spcAft>
                <a:spcPts val="0"/>
              </a:spcAft>
              <a:buClr>
                <a:schemeClr val="lt1"/>
              </a:buClr>
              <a:buSzPts val="3600"/>
              <a:buFont typeface="Barlow Medium"/>
              <a:buChar char="●"/>
              <a:defRPr sz="3600">
                <a:solidFill>
                  <a:schemeClr val="lt1"/>
                </a:solidFill>
                <a:latin typeface="Barlow Medium"/>
                <a:ea typeface="Barlow Medium"/>
                <a:cs typeface="Barlow Medium"/>
                <a:sym typeface="Barlow Medium"/>
              </a:defRPr>
            </a:lvl4pPr>
            <a:lvl5pPr marL="2286000" lvl="4" indent="-457200" rtl="0">
              <a:spcBef>
                <a:spcPts val="800"/>
              </a:spcBef>
              <a:spcAft>
                <a:spcPts val="0"/>
              </a:spcAft>
              <a:buClr>
                <a:schemeClr val="lt1"/>
              </a:buClr>
              <a:buSzPts val="3600"/>
              <a:buFont typeface="Barlow Medium"/>
              <a:buChar char="○"/>
              <a:defRPr sz="3600">
                <a:solidFill>
                  <a:schemeClr val="lt1"/>
                </a:solidFill>
                <a:latin typeface="Barlow Medium"/>
                <a:ea typeface="Barlow Medium"/>
                <a:cs typeface="Barlow Medium"/>
                <a:sym typeface="Barlow Medium"/>
              </a:defRPr>
            </a:lvl5pPr>
            <a:lvl6pPr marL="2743200" lvl="5" indent="-457200" rtl="0">
              <a:spcBef>
                <a:spcPts val="800"/>
              </a:spcBef>
              <a:spcAft>
                <a:spcPts val="0"/>
              </a:spcAft>
              <a:buClr>
                <a:schemeClr val="lt1"/>
              </a:buClr>
              <a:buSzPts val="3600"/>
              <a:buFont typeface="Barlow Medium"/>
              <a:buChar char="■"/>
              <a:defRPr sz="3600">
                <a:solidFill>
                  <a:schemeClr val="lt1"/>
                </a:solidFill>
                <a:latin typeface="Barlow Medium"/>
                <a:ea typeface="Barlow Medium"/>
                <a:cs typeface="Barlow Medium"/>
                <a:sym typeface="Barlow Medium"/>
              </a:defRPr>
            </a:lvl6pPr>
            <a:lvl7pPr marL="3200400" lvl="6" indent="-457200" rtl="0">
              <a:spcBef>
                <a:spcPts val="800"/>
              </a:spcBef>
              <a:spcAft>
                <a:spcPts val="0"/>
              </a:spcAft>
              <a:buClr>
                <a:schemeClr val="lt1"/>
              </a:buClr>
              <a:buSzPts val="3600"/>
              <a:buFont typeface="Barlow Medium"/>
              <a:buChar char="●"/>
              <a:defRPr sz="3600">
                <a:solidFill>
                  <a:schemeClr val="lt1"/>
                </a:solidFill>
                <a:latin typeface="Barlow Medium"/>
                <a:ea typeface="Barlow Medium"/>
                <a:cs typeface="Barlow Medium"/>
                <a:sym typeface="Barlow Medium"/>
              </a:defRPr>
            </a:lvl7pPr>
            <a:lvl8pPr marL="3657600" lvl="7" indent="-457200" rtl="0">
              <a:spcBef>
                <a:spcPts val="800"/>
              </a:spcBef>
              <a:spcAft>
                <a:spcPts val="0"/>
              </a:spcAft>
              <a:buClr>
                <a:schemeClr val="lt1"/>
              </a:buClr>
              <a:buSzPts val="3600"/>
              <a:buFont typeface="Barlow Medium"/>
              <a:buChar char="○"/>
              <a:defRPr sz="3600">
                <a:solidFill>
                  <a:schemeClr val="lt1"/>
                </a:solidFill>
                <a:latin typeface="Barlow Medium"/>
                <a:ea typeface="Barlow Medium"/>
                <a:cs typeface="Barlow Medium"/>
                <a:sym typeface="Barlow Medium"/>
              </a:defRPr>
            </a:lvl8pPr>
            <a:lvl9pPr marL="4114800" lvl="8" indent="-457200" rtl="0">
              <a:spcBef>
                <a:spcPts val="800"/>
              </a:spcBef>
              <a:spcAft>
                <a:spcPts val="800"/>
              </a:spcAft>
              <a:buClr>
                <a:schemeClr val="lt1"/>
              </a:buClr>
              <a:buSzPts val="3600"/>
              <a:buFont typeface="Barlow Medium"/>
              <a:buChar char="■"/>
              <a:defRPr sz="3600">
                <a:solidFill>
                  <a:schemeClr val="lt1"/>
                </a:solidFill>
                <a:latin typeface="Barlow Medium"/>
                <a:ea typeface="Barlow Medium"/>
                <a:cs typeface="Barlow Medium"/>
                <a:sym typeface="Barlow Medium"/>
              </a:defRPr>
            </a:lvl9pPr>
          </a:lstStyle>
          <a:p>
            <a:endParaRPr/>
          </a:p>
        </p:txBody>
      </p:sp>
      <p:sp>
        <p:nvSpPr>
          <p:cNvPr id="19" name="Google Shape;19;p4"/>
          <p:cNvSpPr txBox="1"/>
          <p:nvPr/>
        </p:nvSpPr>
        <p:spPr>
          <a:xfrm>
            <a:off x="531375" y="607944"/>
            <a:ext cx="1957200" cy="653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9600">
                <a:solidFill>
                  <a:schemeClr val="accent2"/>
                </a:solidFill>
                <a:latin typeface="Bebas Neue"/>
                <a:ea typeface="Bebas Neue"/>
                <a:cs typeface="Bebas Neue"/>
                <a:sym typeface="Bebas Neue"/>
              </a:rPr>
              <a:t>“</a:t>
            </a:r>
            <a:endParaRPr sz="9600">
              <a:solidFill>
                <a:schemeClr val="accent2"/>
              </a:solidFill>
              <a:latin typeface="Bebas Neue"/>
              <a:ea typeface="Bebas Neue"/>
              <a:cs typeface="Bebas Neue"/>
              <a:sym typeface="Bebas Neue"/>
            </a:endParaRPr>
          </a:p>
        </p:txBody>
      </p:sp>
      <p:sp>
        <p:nvSpPr>
          <p:cNvPr id="20" name="Google Shape;20;p4"/>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1"/>
        <p:cNvGrpSpPr/>
        <p:nvPr/>
      </p:nvGrpSpPr>
      <p:grpSpPr>
        <a:xfrm>
          <a:off x="0" y="0"/>
          <a:ext cx="0" cy="0"/>
          <a:chOff x="0" y="0"/>
          <a:chExt cx="0" cy="0"/>
        </a:xfrm>
      </p:grpSpPr>
      <p:pic>
        <p:nvPicPr>
          <p:cNvPr id="22" name="Google Shape;22;p5"/>
          <p:cNvPicPr preferRelativeResize="0"/>
          <p:nvPr/>
        </p:nvPicPr>
        <p:blipFill>
          <a:blip r:embed="rId2">
            <a:alphaModFix amt="75000"/>
          </a:blip>
          <a:stretch>
            <a:fillRect/>
          </a:stretch>
        </p:blipFill>
        <p:spPr>
          <a:xfrm>
            <a:off x="0" y="0"/>
            <a:ext cx="9144000" cy="5143500"/>
          </a:xfrm>
          <a:prstGeom prst="rect">
            <a:avLst/>
          </a:prstGeom>
          <a:noFill/>
          <a:ln>
            <a:noFill/>
          </a:ln>
        </p:spPr>
      </p:pic>
      <p:sp>
        <p:nvSpPr>
          <p:cNvPr id="23" name="Google Shape;23;p5"/>
          <p:cNvSpPr/>
          <p:nvPr/>
        </p:nvSpPr>
        <p:spPr>
          <a:xfrm rot="5400000">
            <a:off x="728100" y="-727950"/>
            <a:ext cx="1877700" cy="3333600"/>
          </a:xfrm>
          <a:prstGeom prst="rtTriangle">
            <a:avLst/>
          </a:prstGeom>
          <a:gradFill>
            <a:gsLst>
              <a:gs pos="0">
                <a:schemeClr val="accent3"/>
              </a:gs>
              <a:gs pos="50000">
                <a:schemeClr val="accent2"/>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5"/>
          <p:cNvSpPr/>
          <p:nvPr/>
        </p:nvSpPr>
        <p:spPr>
          <a:xfrm rot="-5400000">
            <a:off x="7741875" y="3741400"/>
            <a:ext cx="1010400" cy="1793700"/>
          </a:xfrm>
          <a:prstGeom prst="rtTriangle">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p:nvPr>
        </p:nvSpPr>
        <p:spPr>
          <a:xfrm>
            <a:off x="855300" y="836000"/>
            <a:ext cx="7440300" cy="396300"/>
          </a:xfrm>
          <a:prstGeom prst="rect">
            <a:avLst/>
          </a:prstGeom>
        </p:spPr>
        <p:txBody>
          <a:bodyPr spcFirstLastPara="1" wrap="square" lIns="0" tIns="0" rIns="0" bIns="0"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6" name="Google Shape;26;p5"/>
          <p:cNvSpPr txBox="1">
            <a:spLocks noGrp="1"/>
          </p:cNvSpPr>
          <p:nvPr>
            <p:ph type="body" idx="1"/>
          </p:nvPr>
        </p:nvSpPr>
        <p:spPr>
          <a:xfrm>
            <a:off x="855300" y="1576550"/>
            <a:ext cx="7440300" cy="28113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27" name="Google Shape;27;p5"/>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8"/>
        <p:cNvGrpSpPr/>
        <p:nvPr/>
      </p:nvGrpSpPr>
      <p:grpSpPr>
        <a:xfrm>
          <a:off x="0" y="0"/>
          <a:ext cx="0" cy="0"/>
          <a:chOff x="0" y="0"/>
          <a:chExt cx="0" cy="0"/>
        </a:xfrm>
      </p:grpSpPr>
      <p:pic>
        <p:nvPicPr>
          <p:cNvPr id="29" name="Google Shape;29;p6"/>
          <p:cNvPicPr preferRelativeResize="0"/>
          <p:nvPr/>
        </p:nvPicPr>
        <p:blipFill>
          <a:blip r:embed="rId2">
            <a:alphaModFix amt="75000"/>
          </a:blip>
          <a:stretch>
            <a:fillRect/>
          </a:stretch>
        </p:blipFill>
        <p:spPr>
          <a:xfrm>
            <a:off x="0" y="0"/>
            <a:ext cx="9144000" cy="5143500"/>
          </a:xfrm>
          <a:prstGeom prst="rect">
            <a:avLst/>
          </a:prstGeom>
          <a:noFill/>
          <a:ln>
            <a:noFill/>
          </a:ln>
        </p:spPr>
      </p:pic>
      <p:sp>
        <p:nvSpPr>
          <p:cNvPr id="30" name="Google Shape;30;p6"/>
          <p:cNvSpPr/>
          <p:nvPr/>
        </p:nvSpPr>
        <p:spPr>
          <a:xfrm rot="5400000">
            <a:off x="728100" y="-727950"/>
            <a:ext cx="1877700" cy="3333600"/>
          </a:xfrm>
          <a:prstGeom prst="rtTriangle">
            <a:avLst/>
          </a:prstGeom>
          <a:gradFill>
            <a:gsLst>
              <a:gs pos="0">
                <a:schemeClr val="accent3"/>
              </a:gs>
              <a:gs pos="50000">
                <a:schemeClr val="accent2"/>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6"/>
          <p:cNvSpPr/>
          <p:nvPr/>
        </p:nvSpPr>
        <p:spPr>
          <a:xfrm rot="-5400000">
            <a:off x="7741875" y="3741400"/>
            <a:ext cx="1010400" cy="1793700"/>
          </a:xfrm>
          <a:prstGeom prst="rtTriangle">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txBox="1">
            <a:spLocks noGrp="1"/>
          </p:cNvSpPr>
          <p:nvPr>
            <p:ph type="title"/>
          </p:nvPr>
        </p:nvSpPr>
        <p:spPr>
          <a:xfrm>
            <a:off x="855300" y="836000"/>
            <a:ext cx="7440300" cy="396300"/>
          </a:xfrm>
          <a:prstGeom prst="rect">
            <a:avLst/>
          </a:prstGeom>
        </p:spPr>
        <p:txBody>
          <a:bodyPr spcFirstLastPara="1" wrap="square" lIns="0" tIns="0" rIns="0" bIns="0"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3" name="Google Shape;33;p6"/>
          <p:cNvSpPr txBox="1">
            <a:spLocks noGrp="1"/>
          </p:cNvSpPr>
          <p:nvPr>
            <p:ph type="body" idx="1"/>
          </p:nvPr>
        </p:nvSpPr>
        <p:spPr>
          <a:xfrm>
            <a:off x="855275" y="1576550"/>
            <a:ext cx="3473100" cy="3097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4" name="Google Shape;34;p6"/>
          <p:cNvSpPr txBox="1">
            <a:spLocks noGrp="1"/>
          </p:cNvSpPr>
          <p:nvPr>
            <p:ph type="body" idx="2"/>
          </p:nvPr>
        </p:nvSpPr>
        <p:spPr>
          <a:xfrm>
            <a:off x="4815599" y="1576550"/>
            <a:ext cx="3473100" cy="3097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5" name="Google Shape;35;p6"/>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6"/>
        <p:cNvGrpSpPr/>
        <p:nvPr/>
      </p:nvGrpSpPr>
      <p:grpSpPr>
        <a:xfrm>
          <a:off x="0" y="0"/>
          <a:ext cx="0" cy="0"/>
          <a:chOff x="0" y="0"/>
          <a:chExt cx="0" cy="0"/>
        </a:xfrm>
      </p:grpSpPr>
      <p:pic>
        <p:nvPicPr>
          <p:cNvPr id="37" name="Google Shape;37;p7"/>
          <p:cNvPicPr preferRelativeResize="0"/>
          <p:nvPr/>
        </p:nvPicPr>
        <p:blipFill>
          <a:blip r:embed="rId2">
            <a:alphaModFix amt="75000"/>
          </a:blip>
          <a:stretch>
            <a:fillRect/>
          </a:stretch>
        </p:blipFill>
        <p:spPr>
          <a:xfrm>
            <a:off x="0" y="0"/>
            <a:ext cx="9144000" cy="5143500"/>
          </a:xfrm>
          <a:prstGeom prst="rect">
            <a:avLst/>
          </a:prstGeom>
          <a:noFill/>
          <a:ln>
            <a:noFill/>
          </a:ln>
        </p:spPr>
      </p:pic>
      <p:sp>
        <p:nvSpPr>
          <p:cNvPr id="38" name="Google Shape;38;p7"/>
          <p:cNvSpPr/>
          <p:nvPr/>
        </p:nvSpPr>
        <p:spPr>
          <a:xfrm rot="5400000">
            <a:off x="728100" y="-727950"/>
            <a:ext cx="1877700" cy="3333600"/>
          </a:xfrm>
          <a:prstGeom prst="rtTriangle">
            <a:avLst/>
          </a:prstGeom>
          <a:gradFill>
            <a:gsLst>
              <a:gs pos="0">
                <a:schemeClr val="accent3"/>
              </a:gs>
              <a:gs pos="50000">
                <a:schemeClr val="accent2"/>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p:nvPr/>
        </p:nvSpPr>
        <p:spPr>
          <a:xfrm rot="-5400000">
            <a:off x="7741875" y="3741400"/>
            <a:ext cx="1010400" cy="1793700"/>
          </a:xfrm>
          <a:prstGeom prst="rtTriangle">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7"/>
          <p:cNvSpPr txBox="1">
            <a:spLocks noGrp="1"/>
          </p:cNvSpPr>
          <p:nvPr>
            <p:ph type="title"/>
          </p:nvPr>
        </p:nvSpPr>
        <p:spPr>
          <a:xfrm>
            <a:off x="855300" y="836000"/>
            <a:ext cx="7440300" cy="396300"/>
          </a:xfrm>
          <a:prstGeom prst="rect">
            <a:avLst/>
          </a:prstGeom>
        </p:spPr>
        <p:txBody>
          <a:bodyPr spcFirstLastPara="1" wrap="square" lIns="0" tIns="0" rIns="0" bIns="0"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1" name="Google Shape;41;p7"/>
          <p:cNvSpPr txBox="1">
            <a:spLocks noGrp="1"/>
          </p:cNvSpPr>
          <p:nvPr>
            <p:ph type="body" idx="1"/>
          </p:nvPr>
        </p:nvSpPr>
        <p:spPr>
          <a:xfrm>
            <a:off x="855300" y="1576550"/>
            <a:ext cx="2315700" cy="3097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42" name="Google Shape;42;p7"/>
          <p:cNvSpPr txBox="1">
            <a:spLocks noGrp="1"/>
          </p:cNvSpPr>
          <p:nvPr>
            <p:ph type="body" idx="2"/>
          </p:nvPr>
        </p:nvSpPr>
        <p:spPr>
          <a:xfrm>
            <a:off x="3414200" y="1576550"/>
            <a:ext cx="2315700" cy="3097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43" name="Google Shape;43;p7"/>
          <p:cNvSpPr txBox="1">
            <a:spLocks noGrp="1"/>
          </p:cNvSpPr>
          <p:nvPr>
            <p:ph type="body" idx="3"/>
          </p:nvPr>
        </p:nvSpPr>
        <p:spPr>
          <a:xfrm>
            <a:off x="5973099" y="1576550"/>
            <a:ext cx="2315700" cy="3097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44" name="Google Shape;44;p7"/>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pic>
        <p:nvPicPr>
          <p:cNvPr id="46" name="Google Shape;46;p8"/>
          <p:cNvPicPr preferRelativeResize="0"/>
          <p:nvPr/>
        </p:nvPicPr>
        <p:blipFill>
          <a:blip r:embed="rId2">
            <a:alphaModFix amt="75000"/>
          </a:blip>
          <a:stretch>
            <a:fillRect/>
          </a:stretch>
        </p:blipFill>
        <p:spPr>
          <a:xfrm>
            <a:off x="0" y="0"/>
            <a:ext cx="9144000" cy="5143500"/>
          </a:xfrm>
          <a:prstGeom prst="rect">
            <a:avLst/>
          </a:prstGeom>
          <a:noFill/>
          <a:ln>
            <a:noFill/>
          </a:ln>
        </p:spPr>
      </p:pic>
      <p:sp>
        <p:nvSpPr>
          <p:cNvPr id="47" name="Google Shape;47;p8"/>
          <p:cNvSpPr/>
          <p:nvPr/>
        </p:nvSpPr>
        <p:spPr>
          <a:xfrm rot="5400000">
            <a:off x="728100" y="-727950"/>
            <a:ext cx="1877700" cy="3333600"/>
          </a:xfrm>
          <a:prstGeom prst="rtTriangle">
            <a:avLst/>
          </a:prstGeom>
          <a:gradFill>
            <a:gsLst>
              <a:gs pos="0">
                <a:schemeClr val="accent3"/>
              </a:gs>
              <a:gs pos="50000">
                <a:schemeClr val="accent2"/>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p:nvPr/>
        </p:nvSpPr>
        <p:spPr>
          <a:xfrm rot="-5400000">
            <a:off x="7741875" y="3741400"/>
            <a:ext cx="1010400" cy="1793700"/>
          </a:xfrm>
          <a:prstGeom prst="rtTriangle">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8"/>
          <p:cNvSpPr txBox="1">
            <a:spLocks noGrp="1"/>
          </p:cNvSpPr>
          <p:nvPr>
            <p:ph type="title"/>
          </p:nvPr>
        </p:nvSpPr>
        <p:spPr>
          <a:xfrm>
            <a:off x="855300" y="836000"/>
            <a:ext cx="7440300" cy="396300"/>
          </a:xfrm>
          <a:prstGeom prst="rect">
            <a:avLst/>
          </a:prstGeom>
        </p:spPr>
        <p:txBody>
          <a:bodyPr spcFirstLastPara="1" wrap="square" lIns="0" tIns="0" rIns="0" bIns="0"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50" name="Google Shape;50;p8"/>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lt2"/>
        </a:solidFill>
        <a:effectLst/>
      </p:bgPr>
    </p:bg>
    <p:spTree>
      <p:nvGrpSpPr>
        <p:cNvPr id="1" name="Shape 51"/>
        <p:cNvGrpSpPr/>
        <p:nvPr/>
      </p:nvGrpSpPr>
      <p:grpSpPr>
        <a:xfrm>
          <a:off x="0" y="0"/>
          <a:ext cx="0" cy="0"/>
          <a:chOff x="0" y="0"/>
          <a:chExt cx="0" cy="0"/>
        </a:xfrm>
      </p:grpSpPr>
      <p:pic>
        <p:nvPicPr>
          <p:cNvPr id="52" name="Google Shape;52;p9"/>
          <p:cNvPicPr preferRelativeResize="0"/>
          <p:nvPr/>
        </p:nvPicPr>
        <p:blipFill>
          <a:blip r:embed="rId2">
            <a:alphaModFix amt="50000"/>
          </a:blip>
          <a:stretch>
            <a:fillRect/>
          </a:stretch>
        </p:blipFill>
        <p:spPr>
          <a:xfrm>
            <a:off x="0" y="0"/>
            <a:ext cx="9144000" cy="5143500"/>
          </a:xfrm>
          <a:prstGeom prst="rect">
            <a:avLst/>
          </a:prstGeom>
          <a:noFill/>
          <a:ln>
            <a:noFill/>
          </a:ln>
        </p:spPr>
      </p:pic>
      <p:sp>
        <p:nvSpPr>
          <p:cNvPr id="53" name="Google Shape;53;p9"/>
          <p:cNvSpPr/>
          <p:nvPr/>
        </p:nvSpPr>
        <p:spPr>
          <a:xfrm rot="-5400000">
            <a:off x="7741875" y="3741400"/>
            <a:ext cx="1010400" cy="17937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9"/>
          <p:cNvSpPr txBox="1">
            <a:spLocks noGrp="1"/>
          </p:cNvSpPr>
          <p:nvPr>
            <p:ph type="body" idx="1"/>
          </p:nvPr>
        </p:nvSpPr>
        <p:spPr>
          <a:xfrm>
            <a:off x="855300" y="4406300"/>
            <a:ext cx="7433400" cy="519600"/>
          </a:xfrm>
          <a:prstGeom prst="rect">
            <a:avLst/>
          </a:prstGeom>
        </p:spPr>
        <p:txBody>
          <a:bodyPr spcFirstLastPara="1" wrap="square" lIns="0" tIns="0" rIns="0" bIns="0" anchor="t" anchorCtr="0">
            <a:noAutofit/>
          </a:bodyPr>
          <a:lstStyle>
            <a:lvl1pPr marL="457200" lvl="0" indent="-228600" algn="ctr" rtl="0">
              <a:spcBef>
                <a:spcPts val="0"/>
              </a:spcBef>
              <a:spcAft>
                <a:spcPts val="800"/>
              </a:spcAft>
              <a:buSzPts val="1800"/>
              <a:buNone/>
              <a:defRPr sz="1800"/>
            </a:lvl1pPr>
          </a:lstStyle>
          <a:p>
            <a:endParaRPr/>
          </a:p>
        </p:txBody>
      </p:sp>
      <p:sp>
        <p:nvSpPr>
          <p:cNvPr id="55" name="Google Shape;55;p9"/>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
        <p:nvSpPr>
          <p:cNvPr id="56" name="Google Shape;56;p9"/>
          <p:cNvSpPr/>
          <p:nvPr/>
        </p:nvSpPr>
        <p:spPr>
          <a:xfrm rot="5400000">
            <a:off x="390600" y="-390600"/>
            <a:ext cx="1005900" cy="17871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pic>
        <p:nvPicPr>
          <p:cNvPr id="58" name="Google Shape;58;p10"/>
          <p:cNvPicPr preferRelativeResize="0"/>
          <p:nvPr/>
        </p:nvPicPr>
        <p:blipFill>
          <a:blip r:embed="rId2">
            <a:alphaModFix amt="75000"/>
          </a:blip>
          <a:stretch>
            <a:fillRect/>
          </a:stretch>
        </p:blipFill>
        <p:spPr>
          <a:xfrm>
            <a:off x="0" y="0"/>
            <a:ext cx="9144000" cy="5143500"/>
          </a:xfrm>
          <a:prstGeom prst="rect">
            <a:avLst/>
          </a:prstGeom>
          <a:noFill/>
          <a:ln>
            <a:noFill/>
          </a:ln>
        </p:spPr>
      </p:pic>
      <p:sp>
        <p:nvSpPr>
          <p:cNvPr id="59" name="Google Shape;59;p10"/>
          <p:cNvSpPr/>
          <p:nvPr/>
        </p:nvSpPr>
        <p:spPr>
          <a:xfrm rot="5400000">
            <a:off x="390600" y="-390600"/>
            <a:ext cx="1005900" cy="1787100"/>
          </a:xfrm>
          <a:prstGeom prst="rtTriangle">
            <a:avLst/>
          </a:prstGeom>
          <a:gradFill>
            <a:gsLst>
              <a:gs pos="0">
                <a:schemeClr val="accent3"/>
              </a:gs>
              <a:gs pos="50000">
                <a:schemeClr val="accent2"/>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0"/>
          <p:cNvSpPr/>
          <p:nvPr/>
        </p:nvSpPr>
        <p:spPr>
          <a:xfrm rot="-5400000">
            <a:off x="7741875" y="3741400"/>
            <a:ext cx="1010400" cy="1793700"/>
          </a:xfrm>
          <a:prstGeom prst="rtTriangle">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0"/>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55300" y="836000"/>
            <a:ext cx="74403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1pPr>
            <a:lvl2pPr lvl="1"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2pPr>
            <a:lvl3pPr lvl="2"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3pPr>
            <a:lvl4pPr lvl="3"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4pPr>
            <a:lvl5pPr lvl="4"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5pPr>
            <a:lvl6pPr lvl="5"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6pPr>
            <a:lvl7pPr lvl="6"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7pPr>
            <a:lvl8pPr lvl="7"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8pPr>
            <a:lvl9pPr lvl="8"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855300" y="1576550"/>
            <a:ext cx="7440300" cy="28113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2"/>
              </a:buClr>
              <a:buSzPts val="2400"/>
              <a:buFont typeface="Barlow Light"/>
              <a:buChar char="▸"/>
              <a:defRPr sz="2400">
                <a:solidFill>
                  <a:schemeClr val="dk2"/>
                </a:solidFill>
                <a:latin typeface="Barlow Light"/>
                <a:ea typeface="Barlow Light"/>
                <a:cs typeface="Barlow Light"/>
                <a:sym typeface="Barlow Light"/>
              </a:defRPr>
            </a:lvl1pPr>
            <a:lvl2pPr marL="914400" lvl="1" indent="-381000" rtl="0">
              <a:lnSpc>
                <a:spcPct val="115000"/>
              </a:lnSpc>
              <a:spcBef>
                <a:spcPts val="800"/>
              </a:spcBef>
              <a:spcAft>
                <a:spcPts val="0"/>
              </a:spcAft>
              <a:buClr>
                <a:schemeClr val="accent3"/>
              </a:buClr>
              <a:buSzPts val="2400"/>
              <a:buFont typeface="Barlow Light"/>
              <a:buChar char="▹"/>
              <a:defRPr sz="2400">
                <a:solidFill>
                  <a:schemeClr val="dk2"/>
                </a:solidFill>
                <a:latin typeface="Barlow Light"/>
                <a:ea typeface="Barlow Light"/>
                <a:cs typeface="Barlow Light"/>
                <a:sym typeface="Barlow Light"/>
              </a:defRPr>
            </a:lvl2pPr>
            <a:lvl3pPr marL="1371600" lvl="2" indent="-381000" rtl="0">
              <a:lnSpc>
                <a:spcPct val="115000"/>
              </a:lnSpc>
              <a:spcBef>
                <a:spcPts val="800"/>
              </a:spcBef>
              <a:spcAft>
                <a:spcPts val="0"/>
              </a:spcAft>
              <a:buClr>
                <a:schemeClr val="accent3"/>
              </a:buClr>
              <a:buSzPts val="2400"/>
              <a:buFont typeface="Barlow Light"/>
              <a:buChar char="▹"/>
              <a:defRPr sz="2400">
                <a:solidFill>
                  <a:schemeClr val="dk2"/>
                </a:solidFill>
                <a:latin typeface="Barlow Light"/>
                <a:ea typeface="Barlow Light"/>
                <a:cs typeface="Barlow Light"/>
                <a:sym typeface="Barlow Light"/>
              </a:defRPr>
            </a:lvl3pPr>
            <a:lvl4pPr marL="1828800" lvl="3" indent="-381000" rtl="0">
              <a:lnSpc>
                <a:spcPct val="115000"/>
              </a:lnSpc>
              <a:spcBef>
                <a:spcPts val="800"/>
              </a:spcBef>
              <a:spcAft>
                <a:spcPts val="0"/>
              </a:spcAft>
              <a:buClr>
                <a:schemeClr val="dk2"/>
              </a:buClr>
              <a:buSzPts val="2400"/>
              <a:buFont typeface="Barlow Light"/>
              <a:buChar char="●"/>
              <a:defRPr sz="2400">
                <a:solidFill>
                  <a:schemeClr val="dk2"/>
                </a:solidFill>
                <a:latin typeface="Barlow Light"/>
                <a:ea typeface="Barlow Light"/>
                <a:cs typeface="Barlow Light"/>
                <a:sym typeface="Barlow Light"/>
              </a:defRPr>
            </a:lvl4pPr>
            <a:lvl5pPr marL="2286000" lvl="4" indent="-381000" rtl="0">
              <a:lnSpc>
                <a:spcPct val="115000"/>
              </a:lnSpc>
              <a:spcBef>
                <a:spcPts val="800"/>
              </a:spcBef>
              <a:spcAft>
                <a:spcPts val="0"/>
              </a:spcAft>
              <a:buClr>
                <a:schemeClr val="dk2"/>
              </a:buClr>
              <a:buSzPts val="2400"/>
              <a:buFont typeface="Barlow Light"/>
              <a:buChar char="○"/>
              <a:defRPr sz="2400">
                <a:solidFill>
                  <a:schemeClr val="dk2"/>
                </a:solidFill>
                <a:latin typeface="Barlow Light"/>
                <a:ea typeface="Barlow Light"/>
                <a:cs typeface="Barlow Light"/>
                <a:sym typeface="Barlow Light"/>
              </a:defRPr>
            </a:lvl5pPr>
            <a:lvl6pPr marL="2743200" lvl="5" indent="-381000" rtl="0">
              <a:lnSpc>
                <a:spcPct val="115000"/>
              </a:lnSpc>
              <a:spcBef>
                <a:spcPts val="800"/>
              </a:spcBef>
              <a:spcAft>
                <a:spcPts val="0"/>
              </a:spcAft>
              <a:buClr>
                <a:schemeClr val="dk2"/>
              </a:buClr>
              <a:buSzPts val="2400"/>
              <a:buFont typeface="Barlow Light"/>
              <a:buChar char="■"/>
              <a:defRPr sz="2400">
                <a:solidFill>
                  <a:schemeClr val="dk2"/>
                </a:solidFill>
                <a:latin typeface="Barlow Light"/>
                <a:ea typeface="Barlow Light"/>
                <a:cs typeface="Barlow Light"/>
                <a:sym typeface="Barlow Light"/>
              </a:defRPr>
            </a:lvl6pPr>
            <a:lvl7pPr marL="3200400" lvl="6" indent="-381000" rtl="0">
              <a:lnSpc>
                <a:spcPct val="115000"/>
              </a:lnSpc>
              <a:spcBef>
                <a:spcPts val="800"/>
              </a:spcBef>
              <a:spcAft>
                <a:spcPts val="0"/>
              </a:spcAft>
              <a:buClr>
                <a:schemeClr val="dk2"/>
              </a:buClr>
              <a:buSzPts val="2400"/>
              <a:buFont typeface="Barlow Light"/>
              <a:buChar char="●"/>
              <a:defRPr sz="2400">
                <a:solidFill>
                  <a:schemeClr val="dk2"/>
                </a:solidFill>
                <a:latin typeface="Barlow Light"/>
                <a:ea typeface="Barlow Light"/>
                <a:cs typeface="Barlow Light"/>
                <a:sym typeface="Barlow Light"/>
              </a:defRPr>
            </a:lvl7pPr>
            <a:lvl8pPr marL="3657600" lvl="7" indent="-381000" rtl="0">
              <a:lnSpc>
                <a:spcPct val="115000"/>
              </a:lnSpc>
              <a:spcBef>
                <a:spcPts val="800"/>
              </a:spcBef>
              <a:spcAft>
                <a:spcPts val="0"/>
              </a:spcAft>
              <a:buClr>
                <a:schemeClr val="dk2"/>
              </a:buClr>
              <a:buSzPts val="2400"/>
              <a:buFont typeface="Barlow Light"/>
              <a:buChar char="○"/>
              <a:defRPr sz="2400">
                <a:solidFill>
                  <a:schemeClr val="dk2"/>
                </a:solidFill>
                <a:latin typeface="Barlow Light"/>
                <a:ea typeface="Barlow Light"/>
                <a:cs typeface="Barlow Light"/>
                <a:sym typeface="Barlow Light"/>
              </a:defRPr>
            </a:lvl8pPr>
            <a:lvl9pPr marL="4114800" lvl="8" indent="-381000" rtl="0">
              <a:lnSpc>
                <a:spcPct val="115000"/>
              </a:lnSpc>
              <a:spcBef>
                <a:spcPts val="800"/>
              </a:spcBef>
              <a:spcAft>
                <a:spcPts val="800"/>
              </a:spcAft>
              <a:buClr>
                <a:schemeClr val="dk2"/>
              </a:buClr>
              <a:buSzPts val="2400"/>
              <a:buFont typeface="Barlow Light"/>
              <a:buChar char="■"/>
              <a:defRPr sz="2400">
                <a:solidFill>
                  <a:schemeClr val="dk2"/>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lvl="0" algn="r" rtl="0">
              <a:buNone/>
              <a:defRPr sz="1500">
                <a:solidFill>
                  <a:schemeClr val="lt1"/>
                </a:solidFill>
                <a:latin typeface="Bebas Neue"/>
                <a:ea typeface="Bebas Neue"/>
                <a:cs typeface="Bebas Neue"/>
                <a:sym typeface="Bebas Neue"/>
              </a:defRPr>
            </a:lvl1pPr>
            <a:lvl2pPr lvl="1" algn="r" rtl="0">
              <a:buNone/>
              <a:defRPr sz="1500">
                <a:solidFill>
                  <a:schemeClr val="lt1"/>
                </a:solidFill>
                <a:latin typeface="Bebas Neue"/>
                <a:ea typeface="Bebas Neue"/>
                <a:cs typeface="Bebas Neue"/>
                <a:sym typeface="Bebas Neue"/>
              </a:defRPr>
            </a:lvl2pPr>
            <a:lvl3pPr lvl="2" algn="r" rtl="0">
              <a:buNone/>
              <a:defRPr sz="1500">
                <a:solidFill>
                  <a:schemeClr val="lt1"/>
                </a:solidFill>
                <a:latin typeface="Bebas Neue"/>
                <a:ea typeface="Bebas Neue"/>
                <a:cs typeface="Bebas Neue"/>
                <a:sym typeface="Bebas Neue"/>
              </a:defRPr>
            </a:lvl3pPr>
            <a:lvl4pPr lvl="3" algn="r" rtl="0">
              <a:buNone/>
              <a:defRPr sz="1500">
                <a:solidFill>
                  <a:schemeClr val="lt1"/>
                </a:solidFill>
                <a:latin typeface="Bebas Neue"/>
                <a:ea typeface="Bebas Neue"/>
                <a:cs typeface="Bebas Neue"/>
                <a:sym typeface="Bebas Neue"/>
              </a:defRPr>
            </a:lvl4pPr>
            <a:lvl5pPr lvl="4" algn="r" rtl="0">
              <a:buNone/>
              <a:defRPr sz="1500">
                <a:solidFill>
                  <a:schemeClr val="lt1"/>
                </a:solidFill>
                <a:latin typeface="Bebas Neue"/>
                <a:ea typeface="Bebas Neue"/>
                <a:cs typeface="Bebas Neue"/>
                <a:sym typeface="Bebas Neue"/>
              </a:defRPr>
            </a:lvl5pPr>
            <a:lvl6pPr lvl="5" algn="r" rtl="0">
              <a:buNone/>
              <a:defRPr sz="1500">
                <a:solidFill>
                  <a:schemeClr val="lt1"/>
                </a:solidFill>
                <a:latin typeface="Bebas Neue"/>
                <a:ea typeface="Bebas Neue"/>
                <a:cs typeface="Bebas Neue"/>
                <a:sym typeface="Bebas Neue"/>
              </a:defRPr>
            </a:lvl6pPr>
            <a:lvl7pPr lvl="6" algn="r" rtl="0">
              <a:buNone/>
              <a:defRPr sz="1500">
                <a:solidFill>
                  <a:schemeClr val="lt1"/>
                </a:solidFill>
                <a:latin typeface="Bebas Neue"/>
                <a:ea typeface="Bebas Neue"/>
                <a:cs typeface="Bebas Neue"/>
                <a:sym typeface="Bebas Neue"/>
              </a:defRPr>
            </a:lvl7pPr>
            <a:lvl8pPr lvl="7" algn="r" rtl="0">
              <a:buNone/>
              <a:defRPr sz="1500">
                <a:solidFill>
                  <a:schemeClr val="lt1"/>
                </a:solidFill>
                <a:latin typeface="Bebas Neue"/>
                <a:ea typeface="Bebas Neue"/>
                <a:cs typeface="Bebas Neue"/>
                <a:sym typeface="Bebas Neue"/>
              </a:defRPr>
            </a:lvl8pPr>
            <a:lvl9pPr lvl="8" algn="r" rtl="0">
              <a:buNone/>
              <a:defRPr sz="1500">
                <a:solidFill>
                  <a:schemeClr val="lt1"/>
                </a:solidFill>
                <a:latin typeface="Bebas Neue"/>
                <a:ea typeface="Bebas Neue"/>
                <a:cs typeface="Bebas Neue"/>
                <a:sym typeface="Bebas Neu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1"/>
          <p:cNvSpPr txBox="1">
            <a:spLocks noGrp="1"/>
          </p:cNvSpPr>
          <p:nvPr>
            <p:ph type="ctrTitle"/>
          </p:nvPr>
        </p:nvSpPr>
        <p:spPr>
          <a:xfrm>
            <a:off x="626700" y="620225"/>
            <a:ext cx="5693400" cy="1958400"/>
          </a:xfrm>
          <a:prstGeom prst="rect">
            <a:avLst/>
          </a:prstGeom>
        </p:spPr>
        <p:txBody>
          <a:bodyPr spcFirstLastPara="1" wrap="square" lIns="0" tIns="0" rIns="0" bIns="0" anchor="t" anchorCtr="0">
            <a:noAutofit/>
          </a:bodyPr>
          <a:lstStyle/>
          <a:p>
            <a:r>
              <a:rPr lang="en-US"/>
              <a:t>Group 6</a:t>
            </a:r>
            <a:br>
              <a:rPr lang="en-US"/>
            </a:br>
            <a:r>
              <a:rPr lang="en-US"/>
              <a:t>PROJECT ON</a:t>
            </a:r>
            <a:br>
              <a:rPr lang="en-US"/>
            </a:br>
            <a:r>
              <a:rPr lang="en-US"/>
              <a:t>Python for machine learning</a:t>
            </a:r>
            <a:endParaRPr/>
          </a:p>
        </p:txBody>
      </p:sp>
      <p:grpSp>
        <p:nvGrpSpPr>
          <p:cNvPr id="67" name="Google Shape;67;p11"/>
          <p:cNvGrpSpPr/>
          <p:nvPr/>
        </p:nvGrpSpPr>
        <p:grpSpPr>
          <a:xfrm>
            <a:off x="7224968" y="2399173"/>
            <a:ext cx="1309477" cy="2134696"/>
            <a:chOff x="6730350" y="2315900"/>
            <a:chExt cx="257700" cy="420100"/>
          </a:xfrm>
        </p:grpSpPr>
        <p:sp>
          <p:nvSpPr>
            <p:cNvPr id="68" name="Google Shape;68;p11"/>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9" name="Google Shape;69;p11"/>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0" name="Google Shape;70;p11"/>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1" name="Google Shape;71;p11"/>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2" name="Google Shape;72;p11"/>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8A7E9-0F07-41E5-979D-C599E905410A}"/>
              </a:ext>
            </a:extLst>
          </p:cNvPr>
          <p:cNvSpPr>
            <a:spLocks noGrp="1"/>
          </p:cNvSpPr>
          <p:nvPr>
            <p:ph type="ctrTitle"/>
          </p:nvPr>
        </p:nvSpPr>
        <p:spPr/>
        <p:txBody>
          <a:bodyPr/>
          <a:lstStyle/>
          <a:p>
            <a:r>
              <a:rPr lang="en-US"/>
              <a:t>CODE</a:t>
            </a:r>
          </a:p>
        </p:txBody>
      </p:sp>
      <p:pic>
        <p:nvPicPr>
          <p:cNvPr id="4" name="Picture 4">
            <a:extLst>
              <a:ext uri="{FF2B5EF4-FFF2-40B4-BE49-F238E27FC236}">
                <a16:creationId xmlns:a16="http://schemas.microsoft.com/office/drawing/2014/main" id="{F76759D4-2262-4EA1-AE13-E7F9C916EF83}"/>
              </a:ext>
            </a:extLst>
          </p:cNvPr>
          <p:cNvPicPr>
            <a:picLocks noChangeAspect="1"/>
          </p:cNvPicPr>
          <p:nvPr/>
        </p:nvPicPr>
        <p:blipFill>
          <a:blip r:embed="rId2"/>
          <a:stretch>
            <a:fillRect/>
          </a:stretch>
        </p:blipFill>
        <p:spPr>
          <a:xfrm>
            <a:off x="625122" y="1565551"/>
            <a:ext cx="8027811" cy="3042506"/>
          </a:xfrm>
          <a:prstGeom prst="rect">
            <a:avLst/>
          </a:prstGeom>
        </p:spPr>
      </p:pic>
    </p:spTree>
    <p:extLst>
      <p:ext uri="{BB962C8B-B14F-4D97-AF65-F5344CB8AC3E}">
        <p14:creationId xmlns:p14="http://schemas.microsoft.com/office/powerpoint/2010/main" val="4273653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8A7E9-0F07-41E5-979D-C599E905410A}"/>
              </a:ext>
            </a:extLst>
          </p:cNvPr>
          <p:cNvSpPr>
            <a:spLocks noGrp="1"/>
          </p:cNvSpPr>
          <p:nvPr>
            <p:ph type="ctrTitle"/>
          </p:nvPr>
        </p:nvSpPr>
        <p:spPr/>
        <p:txBody>
          <a:bodyPr/>
          <a:lstStyle/>
          <a:p>
            <a:r>
              <a:rPr lang="en-US"/>
              <a:t>OUTPUT</a:t>
            </a:r>
          </a:p>
        </p:txBody>
      </p:sp>
      <p:pic>
        <p:nvPicPr>
          <p:cNvPr id="3" name="Picture 3">
            <a:extLst>
              <a:ext uri="{FF2B5EF4-FFF2-40B4-BE49-F238E27FC236}">
                <a16:creationId xmlns:a16="http://schemas.microsoft.com/office/drawing/2014/main" id="{DD4494CE-9974-4FB4-9257-CD26A9D3B72D}"/>
              </a:ext>
            </a:extLst>
          </p:cNvPr>
          <p:cNvPicPr>
            <a:picLocks noChangeAspect="1"/>
          </p:cNvPicPr>
          <p:nvPr/>
        </p:nvPicPr>
        <p:blipFill>
          <a:blip r:embed="rId2"/>
          <a:stretch>
            <a:fillRect/>
          </a:stretch>
        </p:blipFill>
        <p:spPr>
          <a:xfrm>
            <a:off x="596900" y="1496434"/>
            <a:ext cx="1748367" cy="1565020"/>
          </a:xfrm>
          <a:prstGeom prst="rect">
            <a:avLst/>
          </a:prstGeom>
        </p:spPr>
      </p:pic>
      <p:pic>
        <p:nvPicPr>
          <p:cNvPr id="4" name="Picture 4">
            <a:extLst>
              <a:ext uri="{FF2B5EF4-FFF2-40B4-BE49-F238E27FC236}">
                <a16:creationId xmlns:a16="http://schemas.microsoft.com/office/drawing/2014/main" id="{6EAB80CE-03E5-4369-8D3F-2DCCEF007985}"/>
              </a:ext>
            </a:extLst>
          </p:cNvPr>
          <p:cNvPicPr>
            <a:picLocks noChangeAspect="1"/>
          </p:cNvPicPr>
          <p:nvPr/>
        </p:nvPicPr>
        <p:blipFill>
          <a:blip r:embed="rId3"/>
          <a:stretch>
            <a:fillRect/>
          </a:stretch>
        </p:blipFill>
        <p:spPr>
          <a:xfrm>
            <a:off x="2339622" y="1447793"/>
            <a:ext cx="1635479" cy="1612915"/>
          </a:xfrm>
          <a:prstGeom prst="rect">
            <a:avLst/>
          </a:prstGeom>
        </p:spPr>
      </p:pic>
      <p:pic>
        <p:nvPicPr>
          <p:cNvPr id="5" name="Picture 5">
            <a:extLst>
              <a:ext uri="{FF2B5EF4-FFF2-40B4-BE49-F238E27FC236}">
                <a16:creationId xmlns:a16="http://schemas.microsoft.com/office/drawing/2014/main" id="{DDB3091A-CB92-47A8-AC42-290FE0FC8040}"/>
              </a:ext>
            </a:extLst>
          </p:cNvPr>
          <p:cNvPicPr>
            <a:picLocks noChangeAspect="1"/>
          </p:cNvPicPr>
          <p:nvPr/>
        </p:nvPicPr>
        <p:blipFill>
          <a:blip r:embed="rId4"/>
          <a:stretch>
            <a:fillRect/>
          </a:stretch>
        </p:blipFill>
        <p:spPr>
          <a:xfrm>
            <a:off x="596901" y="3179628"/>
            <a:ext cx="1931811" cy="1733467"/>
          </a:xfrm>
          <a:prstGeom prst="rect">
            <a:avLst/>
          </a:prstGeom>
        </p:spPr>
      </p:pic>
      <p:pic>
        <p:nvPicPr>
          <p:cNvPr id="6" name="Picture 6">
            <a:extLst>
              <a:ext uri="{FF2B5EF4-FFF2-40B4-BE49-F238E27FC236}">
                <a16:creationId xmlns:a16="http://schemas.microsoft.com/office/drawing/2014/main" id="{0FEC7259-5B3E-49E1-9336-699CA9AC4446}"/>
              </a:ext>
            </a:extLst>
          </p:cNvPr>
          <p:cNvPicPr>
            <a:picLocks noChangeAspect="1"/>
          </p:cNvPicPr>
          <p:nvPr/>
        </p:nvPicPr>
        <p:blipFill>
          <a:blip r:embed="rId5"/>
          <a:stretch>
            <a:fillRect/>
          </a:stretch>
        </p:blipFill>
        <p:spPr>
          <a:xfrm>
            <a:off x="2523066" y="3180640"/>
            <a:ext cx="1960033" cy="1731442"/>
          </a:xfrm>
          <a:prstGeom prst="rect">
            <a:avLst/>
          </a:prstGeom>
        </p:spPr>
      </p:pic>
      <p:pic>
        <p:nvPicPr>
          <p:cNvPr id="7" name="Picture 7">
            <a:extLst>
              <a:ext uri="{FF2B5EF4-FFF2-40B4-BE49-F238E27FC236}">
                <a16:creationId xmlns:a16="http://schemas.microsoft.com/office/drawing/2014/main" id="{82C4A35A-C3C6-4020-8E5F-EBCDC235FEC2}"/>
              </a:ext>
            </a:extLst>
          </p:cNvPr>
          <p:cNvPicPr>
            <a:picLocks noChangeAspect="1"/>
          </p:cNvPicPr>
          <p:nvPr/>
        </p:nvPicPr>
        <p:blipFill>
          <a:blip r:embed="rId6"/>
          <a:stretch>
            <a:fillRect/>
          </a:stretch>
        </p:blipFill>
        <p:spPr>
          <a:xfrm>
            <a:off x="5571067" y="1447831"/>
            <a:ext cx="1670757" cy="1612839"/>
          </a:xfrm>
          <a:prstGeom prst="rect">
            <a:avLst/>
          </a:prstGeom>
        </p:spPr>
      </p:pic>
      <p:pic>
        <p:nvPicPr>
          <p:cNvPr id="8" name="Picture 8">
            <a:extLst>
              <a:ext uri="{FF2B5EF4-FFF2-40B4-BE49-F238E27FC236}">
                <a16:creationId xmlns:a16="http://schemas.microsoft.com/office/drawing/2014/main" id="{3B9BFFB2-2AD4-4E77-A69A-2969633341C5}"/>
              </a:ext>
            </a:extLst>
          </p:cNvPr>
          <p:cNvPicPr>
            <a:picLocks noChangeAspect="1"/>
          </p:cNvPicPr>
          <p:nvPr/>
        </p:nvPicPr>
        <p:blipFill rotWithShape="1">
          <a:blip r:embed="rId7"/>
          <a:srcRect t="125" r="10332" b="310"/>
          <a:stretch/>
        </p:blipFill>
        <p:spPr>
          <a:xfrm>
            <a:off x="7236178" y="1447793"/>
            <a:ext cx="1713236" cy="1609926"/>
          </a:xfrm>
          <a:prstGeom prst="rect">
            <a:avLst/>
          </a:prstGeom>
        </p:spPr>
      </p:pic>
      <p:pic>
        <p:nvPicPr>
          <p:cNvPr id="9" name="Picture 9">
            <a:extLst>
              <a:ext uri="{FF2B5EF4-FFF2-40B4-BE49-F238E27FC236}">
                <a16:creationId xmlns:a16="http://schemas.microsoft.com/office/drawing/2014/main" id="{5791B539-4C1B-42F4-9260-AF148A98841B}"/>
              </a:ext>
            </a:extLst>
          </p:cNvPr>
          <p:cNvPicPr>
            <a:picLocks noChangeAspect="1"/>
          </p:cNvPicPr>
          <p:nvPr/>
        </p:nvPicPr>
        <p:blipFill>
          <a:blip r:embed="rId8"/>
          <a:stretch>
            <a:fillRect/>
          </a:stretch>
        </p:blipFill>
        <p:spPr>
          <a:xfrm>
            <a:off x="3969457" y="1448562"/>
            <a:ext cx="1607256" cy="1611378"/>
          </a:xfrm>
          <a:prstGeom prst="rect">
            <a:avLst/>
          </a:prstGeom>
        </p:spPr>
      </p:pic>
      <p:pic>
        <p:nvPicPr>
          <p:cNvPr id="10" name="Picture 10">
            <a:extLst>
              <a:ext uri="{FF2B5EF4-FFF2-40B4-BE49-F238E27FC236}">
                <a16:creationId xmlns:a16="http://schemas.microsoft.com/office/drawing/2014/main" id="{37D41F08-F01F-4F8A-99B8-2820E8BD7521}"/>
              </a:ext>
            </a:extLst>
          </p:cNvPr>
          <p:cNvPicPr>
            <a:picLocks noChangeAspect="1"/>
          </p:cNvPicPr>
          <p:nvPr/>
        </p:nvPicPr>
        <p:blipFill>
          <a:blip r:embed="rId9"/>
          <a:stretch>
            <a:fillRect/>
          </a:stretch>
        </p:blipFill>
        <p:spPr>
          <a:xfrm>
            <a:off x="4449233" y="3178461"/>
            <a:ext cx="1713089" cy="1721687"/>
          </a:xfrm>
          <a:prstGeom prst="rect">
            <a:avLst/>
          </a:prstGeom>
        </p:spPr>
      </p:pic>
      <p:pic>
        <p:nvPicPr>
          <p:cNvPr id="11" name="Picture 11">
            <a:extLst>
              <a:ext uri="{FF2B5EF4-FFF2-40B4-BE49-F238E27FC236}">
                <a16:creationId xmlns:a16="http://schemas.microsoft.com/office/drawing/2014/main" id="{86EB9684-9D29-434E-B6EC-7767E52DF4B4}"/>
              </a:ext>
            </a:extLst>
          </p:cNvPr>
          <p:cNvPicPr>
            <a:picLocks noChangeAspect="1"/>
          </p:cNvPicPr>
          <p:nvPr/>
        </p:nvPicPr>
        <p:blipFill>
          <a:blip r:embed="rId10"/>
          <a:stretch>
            <a:fillRect/>
          </a:stretch>
        </p:blipFill>
        <p:spPr>
          <a:xfrm>
            <a:off x="6156678" y="3178386"/>
            <a:ext cx="1868311" cy="1721842"/>
          </a:xfrm>
          <a:prstGeom prst="rect">
            <a:avLst/>
          </a:prstGeom>
        </p:spPr>
      </p:pic>
    </p:spTree>
    <p:extLst>
      <p:ext uri="{BB962C8B-B14F-4D97-AF65-F5344CB8AC3E}">
        <p14:creationId xmlns:p14="http://schemas.microsoft.com/office/powerpoint/2010/main" val="1142225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8A7E9-0F07-41E5-979D-C599E905410A}"/>
              </a:ext>
            </a:extLst>
          </p:cNvPr>
          <p:cNvSpPr>
            <a:spLocks noGrp="1"/>
          </p:cNvSpPr>
          <p:nvPr>
            <p:ph type="ctrTitle"/>
          </p:nvPr>
        </p:nvSpPr>
        <p:spPr/>
        <p:txBody>
          <a:bodyPr/>
          <a:lstStyle/>
          <a:p>
            <a:r>
              <a:rPr lang="en-US"/>
              <a:t>CODE</a:t>
            </a:r>
          </a:p>
        </p:txBody>
      </p:sp>
      <p:pic>
        <p:nvPicPr>
          <p:cNvPr id="6" name="Picture 6">
            <a:extLst>
              <a:ext uri="{FF2B5EF4-FFF2-40B4-BE49-F238E27FC236}">
                <a16:creationId xmlns:a16="http://schemas.microsoft.com/office/drawing/2014/main" id="{DD129C67-B840-4549-85E0-73A7B026DADE}"/>
              </a:ext>
            </a:extLst>
          </p:cNvPr>
          <p:cNvPicPr>
            <a:picLocks noChangeAspect="1"/>
          </p:cNvPicPr>
          <p:nvPr/>
        </p:nvPicPr>
        <p:blipFill>
          <a:blip r:embed="rId2"/>
          <a:stretch>
            <a:fillRect/>
          </a:stretch>
        </p:blipFill>
        <p:spPr>
          <a:xfrm>
            <a:off x="625122" y="1341862"/>
            <a:ext cx="8218311" cy="3659220"/>
          </a:xfrm>
          <a:prstGeom prst="rect">
            <a:avLst/>
          </a:prstGeom>
        </p:spPr>
      </p:pic>
      <p:pic>
        <p:nvPicPr>
          <p:cNvPr id="5" name="Picture 5">
            <a:extLst>
              <a:ext uri="{FF2B5EF4-FFF2-40B4-BE49-F238E27FC236}">
                <a16:creationId xmlns:a16="http://schemas.microsoft.com/office/drawing/2014/main" id="{5D04A993-14EC-40CD-9760-3BF432032301}"/>
              </a:ext>
            </a:extLst>
          </p:cNvPr>
          <p:cNvPicPr>
            <a:picLocks noChangeAspect="1"/>
          </p:cNvPicPr>
          <p:nvPr/>
        </p:nvPicPr>
        <p:blipFill>
          <a:blip r:embed="rId3"/>
          <a:stretch>
            <a:fillRect/>
          </a:stretch>
        </p:blipFill>
        <p:spPr>
          <a:xfrm>
            <a:off x="6941861" y="1396294"/>
            <a:ext cx="1758447" cy="3486857"/>
          </a:xfrm>
          <a:prstGeom prst="rect">
            <a:avLst/>
          </a:prstGeom>
        </p:spPr>
      </p:pic>
      <p:sp>
        <p:nvSpPr>
          <p:cNvPr id="4" name="Arrow: Right 3">
            <a:extLst>
              <a:ext uri="{FF2B5EF4-FFF2-40B4-BE49-F238E27FC236}">
                <a16:creationId xmlns:a16="http://schemas.microsoft.com/office/drawing/2014/main" id="{63CD7E12-7FE7-4E2D-A179-3B49DBC8BFFE}"/>
              </a:ext>
            </a:extLst>
          </p:cNvPr>
          <p:cNvSpPr/>
          <p:nvPr/>
        </p:nvSpPr>
        <p:spPr>
          <a:xfrm>
            <a:off x="5994851" y="3070267"/>
            <a:ext cx="373945" cy="204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988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50000">
              <a:schemeClr val="accent1"/>
            </a:gs>
            <a:gs pos="100000">
              <a:schemeClr val="accent2"/>
            </a:gs>
          </a:gsLst>
          <a:path path="circle">
            <a:fillToRect t="100000" r="100000"/>
          </a:path>
          <a:tileRect l="-100000" b="-100000"/>
        </a:gradFill>
        <a:effectLst/>
      </p:bgPr>
    </p:bg>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2432640" y="1100285"/>
            <a:ext cx="7433400" cy="723300"/>
          </a:xfrm>
          <a:prstGeom prst="rect">
            <a:avLst/>
          </a:prstGeom>
        </p:spPr>
        <p:txBody>
          <a:bodyPr spcFirstLastPara="1" wrap="square" lIns="0" tIns="0" rIns="0" bIns="0" anchor="t" anchorCtr="0">
            <a:noAutofit/>
          </a:bodyPr>
          <a:lstStyle/>
          <a:p>
            <a:r>
              <a:rPr lang="en"/>
              <a:t>HANDWRITTEN DIGIT RECOGNITION USING</a:t>
            </a:r>
            <a:br>
              <a:rPr lang="en"/>
            </a:br>
            <a:r>
              <a:rPr lang="en" i="1">
                <a:solidFill>
                  <a:srgbClr val="7030A0"/>
                </a:solidFill>
              </a:rPr>
              <a:t>random forest algorithm</a:t>
            </a:r>
          </a:p>
        </p:txBody>
      </p:sp>
      <p:sp>
        <p:nvSpPr>
          <p:cNvPr id="93" name="Google Shape;93;p13"/>
          <p:cNvSpPr/>
          <p:nvPr/>
        </p:nvSpPr>
        <p:spPr>
          <a:xfrm>
            <a:off x="670675" y="1184035"/>
            <a:ext cx="1250445" cy="2395050"/>
          </a:xfrm>
          <a:prstGeom prst="rect">
            <a:avLst/>
          </a:prstGeom>
        </p:spPr>
        <p:txBody>
          <a:bodyPr lIns="91440" tIns="45720" rIns="91440" bIns="45720" numCol="1" anchor="t">
            <a:prstTxWarp prst="textPlain">
              <a:avLst/>
            </a:prstTxWarp>
          </a:bodyPr>
          <a:lstStyle/>
          <a:p>
            <a:pPr lvl="0" algn="ctr"/>
            <a:r>
              <a:rPr lang="en-US" sz="8800" b="1">
                <a:gradFill>
                  <a:gsLst>
                    <a:gs pos="0">
                      <a:schemeClr val="lt1"/>
                    </a:gs>
                    <a:gs pos="100000">
                      <a:schemeClr val="accent1"/>
                    </a:gs>
                  </a:gsLst>
                  <a:lin ang="5400012" scaled="0"/>
                </a:gradFill>
                <a:latin typeface="Bebas Neue"/>
              </a:rPr>
              <a:t>2</a:t>
            </a:r>
            <a:endParaRPr lang="en-US" sz="8800"/>
          </a:p>
        </p:txBody>
      </p:sp>
    </p:spTree>
    <p:extLst>
      <p:ext uri="{BB962C8B-B14F-4D97-AF65-F5344CB8AC3E}">
        <p14:creationId xmlns:p14="http://schemas.microsoft.com/office/powerpoint/2010/main" val="461367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4FB06-74D9-432D-A484-A38DBBBB86D2}"/>
              </a:ext>
            </a:extLst>
          </p:cNvPr>
          <p:cNvSpPr>
            <a:spLocks noGrp="1"/>
          </p:cNvSpPr>
          <p:nvPr>
            <p:ph type="title"/>
          </p:nvPr>
        </p:nvSpPr>
        <p:spPr>
          <a:xfrm>
            <a:off x="2671574" y="440178"/>
            <a:ext cx="4758060" cy="396300"/>
          </a:xfrm>
        </p:spPr>
        <p:txBody>
          <a:bodyPr/>
          <a:lstStyle/>
          <a:p>
            <a:r>
              <a:rPr lang="en-US"/>
              <a:t>What is RANDOM FOREST?</a:t>
            </a:r>
          </a:p>
        </p:txBody>
      </p:sp>
      <p:sp>
        <p:nvSpPr>
          <p:cNvPr id="3" name="Text Placeholder 2">
            <a:extLst>
              <a:ext uri="{FF2B5EF4-FFF2-40B4-BE49-F238E27FC236}">
                <a16:creationId xmlns:a16="http://schemas.microsoft.com/office/drawing/2014/main" id="{F74584AD-C8F1-4FE6-80B7-1B0449CAE8E5}"/>
              </a:ext>
            </a:extLst>
          </p:cNvPr>
          <p:cNvSpPr>
            <a:spLocks noGrp="1"/>
          </p:cNvSpPr>
          <p:nvPr>
            <p:ph type="body" idx="1"/>
          </p:nvPr>
        </p:nvSpPr>
        <p:spPr>
          <a:xfrm>
            <a:off x="-33317" y="1020916"/>
            <a:ext cx="8906790" cy="1134900"/>
          </a:xfrm>
        </p:spPr>
        <p:txBody>
          <a:bodyPr/>
          <a:lstStyle/>
          <a:p>
            <a:r>
              <a:rPr lang="en-US" sz="1800" b="1">
                <a:solidFill>
                  <a:srgbClr val="002060"/>
                </a:solidFill>
              </a:rPr>
              <a:t>Random forest or Random Decision Forest is a method that operates by constructing multiple decision Trees during training phase. The Decision of the majority of the trees is chosen by the random forest as the final decision .</a:t>
            </a:r>
          </a:p>
        </p:txBody>
      </p:sp>
      <p:sp>
        <p:nvSpPr>
          <p:cNvPr id="4" name="Slide Number Placeholder 3">
            <a:extLst>
              <a:ext uri="{FF2B5EF4-FFF2-40B4-BE49-F238E27FC236}">
                <a16:creationId xmlns:a16="http://schemas.microsoft.com/office/drawing/2014/main" id="{24C065C1-F6E5-4236-890D-09C74E3D99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14</a:t>
            </a:fld>
            <a:endParaRPr lang="en"/>
          </a:p>
        </p:txBody>
      </p:sp>
      <p:pic>
        <p:nvPicPr>
          <p:cNvPr id="5" name="Picture 5" descr="Diagram&#10;&#10;Description automatically generated">
            <a:extLst>
              <a:ext uri="{FF2B5EF4-FFF2-40B4-BE49-F238E27FC236}">
                <a16:creationId xmlns:a16="http://schemas.microsoft.com/office/drawing/2014/main" id="{3F863A69-7256-406D-832F-1E0D921B2B87}"/>
              </a:ext>
            </a:extLst>
          </p:cNvPr>
          <p:cNvPicPr>
            <a:picLocks noChangeAspect="1"/>
          </p:cNvPicPr>
          <p:nvPr/>
        </p:nvPicPr>
        <p:blipFill>
          <a:blip r:embed="rId2"/>
          <a:stretch>
            <a:fillRect/>
          </a:stretch>
        </p:blipFill>
        <p:spPr>
          <a:xfrm>
            <a:off x="792480" y="2214920"/>
            <a:ext cx="6728460" cy="2428161"/>
          </a:xfrm>
          <a:prstGeom prst="rect">
            <a:avLst/>
          </a:prstGeom>
        </p:spPr>
      </p:pic>
    </p:spTree>
    <p:extLst>
      <p:ext uri="{BB962C8B-B14F-4D97-AF65-F5344CB8AC3E}">
        <p14:creationId xmlns:p14="http://schemas.microsoft.com/office/powerpoint/2010/main" val="4046302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39BA8-97E4-4C19-BAF4-6BB2C048F7AB}"/>
              </a:ext>
            </a:extLst>
          </p:cNvPr>
          <p:cNvSpPr>
            <a:spLocks noGrp="1"/>
          </p:cNvSpPr>
          <p:nvPr>
            <p:ph type="title"/>
          </p:nvPr>
        </p:nvSpPr>
        <p:spPr>
          <a:xfrm>
            <a:off x="3072720" y="515960"/>
            <a:ext cx="4819020" cy="396300"/>
          </a:xfrm>
        </p:spPr>
        <p:txBody>
          <a:bodyPr/>
          <a:lstStyle/>
          <a:p>
            <a:r>
              <a:rPr lang="en-US"/>
              <a:t>WHAT IS DECISION TREE?</a:t>
            </a:r>
          </a:p>
        </p:txBody>
      </p:sp>
      <p:sp>
        <p:nvSpPr>
          <p:cNvPr id="3" name="Text Placeholder 2">
            <a:extLst>
              <a:ext uri="{FF2B5EF4-FFF2-40B4-BE49-F238E27FC236}">
                <a16:creationId xmlns:a16="http://schemas.microsoft.com/office/drawing/2014/main" id="{04F9A486-3C0B-4360-8038-FFB798454B55}"/>
              </a:ext>
            </a:extLst>
          </p:cNvPr>
          <p:cNvSpPr>
            <a:spLocks noGrp="1"/>
          </p:cNvSpPr>
          <p:nvPr>
            <p:ph type="body" idx="1"/>
          </p:nvPr>
        </p:nvSpPr>
        <p:spPr>
          <a:xfrm>
            <a:off x="702900" y="1081250"/>
            <a:ext cx="7973700" cy="1363500"/>
          </a:xfrm>
        </p:spPr>
        <p:txBody>
          <a:bodyPr/>
          <a:lstStyle/>
          <a:p>
            <a:r>
              <a:rPr lang="en-US" sz="2000" b="1">
                <a:solidFill>
                  <a:srgbClr val="002060"/>
                </a:solidFill>
              </a:rPr>
              <a:t>Decision Tree is a tree shaped diagram used to determine a course of action. Each branch of the tree represents a possible decision, occurrence of reaction</a:t>
            </a:r>
          </a:p>
        </p:txBody>
      </p:sp>
      <p:sp>
        <p:nvSpPr>
          <p:cNvPr id="4" name="Slide Number Placeholder 3">
            <a:extLst>
              <a:ext uri="{FF2B5EF4-FFF2-40B4-BE49-F238E27FC236}">
                <a16:creationId xmlns:a16="http://schemas.microsoft.com/office/drawing/2014/main" id="{40676540-1956-4B47-9AE0-012A9CC103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15</a:t>
            </a:fld>
            <a:endParaRPr lang="en"/>
          </a:p>
        </p:txBody>
      </p:sp>
      <p:pic>
        <p:nvPicPr>
          <p:cNvPr id="5" name="Picture 5" descr="Diagram&#10;&#10;Description automatically generated">
            <a:extLst>
              <a:ext uri="{FF2B5EF4-FFF2-40B4-BE49-F238E27FC236}">
                <a16:creationId xmlns:a16="http://schemas.microsoft.com/office/drawing/2014/main" id="{A30ED547-4E2A-4070-A1CA-B50689ABFCCD}"/>
              </a:ext>
            </a:extLst>
          </p:cNvPr>
          <p:cNvPicPr>
            <a:picLocks noChangeAspect="1"/>
          </p:cNvPicPr>
          <p:nvPr/>
        </p:nvPicPr>
        <p:blipFill>
          <a:blip r:embed="rId2"/>
          <a:stretch>
            <a:fillRect/>
          </a:stretch>
        </p:blipFill>
        <p:spPr>
          <a:xfrm>
            <a:off x="2788920" y="2219706"/>
            <a:ext cx="3253740" cy="2555748"/>
          </a:xfrm>
          <a:prstGeom prst="rect">
            <a:avLst/>
          </a:prstGeom>
        </p:spPr>
      </p:pic>
    </p:spTree>
    <p:extLst>
      <p:ext uri="{BB962C8B-B14F-4D97-AF65-F5344CB8AC3E}">
        <p14:creationId xmlns:p14="http://schemas.microsoft.com/office/powerpoint/2010/main" val="2273900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C2867-21B6-4030-AEF4-DE9509D15BC5}"/>
              </a:ext>
            </a:extLst>
          </p:cNvPr>
          <p:cNvSpPr>
            <a:spLocks noGrp="1"/>
          </p:cNvSpPr>
          <p:nvPr>
            <p:ph type="ctrTitle"/>
          </p:nvPr>
        </p:nvSpPr>
        <p:spPr>
          <a:xfrm>
            <a:off x="687660" y="193505"/>
            <a:ext cx="7433400" cy="532800"/>
          </a:xfrm>
        </p:spPr>
        <p:txBody>
          <a:bodyPr/>
          <a:lstStyle/>
          <a:p>
            <a:pPr algn="ctr"/>
            <a:r>
              <a:rPr lang="en-US" sz="3600"/>
              <a:t>Decision TREE IMPORTANT TERMS</a:t>
            </a:r>
            <a:endParaRPr lang="en-US"/>
          </a:p>
        </p:txBody>
      </p:sp>
      <p:sp>
        <p:nvSpPr>
          <p:cNvPr id="4" name="Flowchart: Off-page Connector 3">
            <a:extLst>
              <a:ext uri="{FF2B5EF4-FFF2-40B4-BE49-F238E27FC236}">
                <a16:creationId xmlns:a16="http://schemas.microsoft.com/office/drawing/2014/main" id="{E63270EF-516B-4AAB-BF27-52898431D2B3}"/>
              </a:ext>
            </a:extLst>
          </p:cNvPr>
          <p:cNvSpPr/>
          <p:nvPr/>
        </p:nvSpPr>
        <p:spPr>
          <a:xfrm>
            <a:off x="394716" y="817626"/>
            <a:ext cx="1691640" cy="2065020"/>
          </a:xfrm>
          <a:prstGeom prst="flowChartOffpageConnector">
            <a:avLst/>
          </a:prstGeom>
          <a:solidFill>
            <a:schemeClr val="accent5">
              <a:lumMod val="60000"/>
              <a:lumOff val="40000"/>
            </a:scheme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1F3D885-7A09-4C0E-AC63-17345DE53D9E}"/>
              </a:ext>
            </a:extLst>
          </p:cNvPr>
          <p:cNvSpPr txBox="1"/>
          <p:nvPr/>
        </p:nvSpPr>
        <p:spPr>
          <a:xfrm>
            <a:off x="828675" y="908685"/>
            <a:ext cx="8763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t>Entropy</a:t>
            </a:r>
          </a:p>
        </p:txBody>
      </p:sp>
      <p:sp>
        <p:nvSpPr>
          <p:cNvPr id="6" name="TextBox 5">
            <a:extLst>
              <a:ext uri="{FF2B5EF4-FFF2-40B4-BE49-F238E27FC236}">
                <a16:creationId xmlns:a16="http://schemas.microsoft.com/office/drawing/2014/main" id="{CC82BCA9-4804-40D3-8B1B-253F41435064}"/>
              </a:ext>
            </a:extLst>
          </p:cNvPr>
          <p:cNvSpPr txBox="1"/>
          <p:nvPr/>
        </p:nvSpPr>
        <p:spPr>
          <a:xfrm>
            <a:off x="483870" y="1287780"/>
            <a:ext cx="1508760"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Entropy is the measure of randomness or unpredictability</a:t>
            </a:r>
          </a:p>
          <a:p>
            <a:pPr algn="ctr"/>
            <a:r>
              <a:rPr lang="en-US"/>
              <a:t>In the dataset</a:t>
            </a:r>
          </a:p>
        </p:txBody>
      </p:sp>
      <p:sp>
        <p:nvSpPr>
          <p:cNvPr id="7" name="Flowchart: Off-page Connector 6">
            <a:extLst>
              <a:ext uri="{FF2B5EF4-FFF2-40B4-BE49-F238E27FC236}">
                <a16:creationId xmlns:a16="http://schemas.microsoft.com/office/drawing/2014/main" id="{ECD94231-7199-4B1A-BEF0-4B0CD32178CE}"/>
              </a:ext>
            </a:extLst>
          </p:cNvPr>
          <p:cNvSpPr/>
          <p:nvPr/>
        </p:nvSpPr>
        <p:spPr>
          <a:xfrm>
            <a:off x="4570476" y="817625"/>
            <a:ext cx="1691640" cy="2065020"/>
          </a:xfrm>
          <a:prstGeom prst="flowChartOffpageConnector">
            <a:avLst/>
          </a:prstGeom>
          <a:solidFill>
            <a:schemeClr val="accent3">
              <a:lumMod val="20000"/>
              <a:lumOff val="80000"/>
            </a:scheme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Off-page Connector 7">
            <a:extLst>
              <a:ext uri="{FF2B5EF4-FFF2-40B4-BE49-F238E27FC236}">
                <a16:creationId xmlns:a16="http://schemas.microsoft.com/office/drawing/2014/main" id="{DD83EBE7-394F-424E-B7EF-31DCCA9C0534}"/>
              </a:ext>
            </a:extLst>
          </p:cNvPr>
          <p:cNvSpPr/>
          <p:nvPr/>
        </p:nvSpPr>
        <p:spPr>
          <a:xfrm>
            <a:off x="6795516" y="817625"/>
            <a:ext cx="1691640" cy="2065020"/>
          </a:xfrm>
          <a:prstGeom prst="flowChartOffpageConnector">
            <a:avLst/>
          </a:prstGeom>
          <a:solidFill>
            <a:schemeClr val="bg1">
              <a:lumMod val="95000"/>
            </a:scheme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Off-page Connector 8">
            <a:extLst>
              <a:ext uri="{FF2B5EF4-FFF2-40B4-BE49-F238E27FC236}">
                <a16:creationId xmlns:a16="http://schemas.microsoft.com/office/drawing/2014/main" id="{E3994CCD-D9CF-4468-A56B-79AF1B0F9881}"/>
              </a:ext>
            </a:extLst>
          </p:cNvPr>
          <p:cNvSpPr/>
          <p:nvPr/>
        </p:nvSpPr>
        <p:spPr>
          <a:xfrm>
            <a:off x="2581656" y="817625"/>
            <a:ext cx="1691640" cy="2065020"/>
          </a:xfrm>
          <a:prstGeom prst="flowChartOffpageConnector">
            <a:avLst/>
          </a:prstGeom>
          <a:solidFill>
            <a:schemeClr val="accent6">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Off-page Connector 9">
            <a:extLst>
              <a:ext uri="{FF2B5EF4-FFF2-40B4-BE49-F238E27FC236}">
                <a16:creationId xmlns:a16="http://schemas.microsoft.com/office/drawing/2014/main" id="{21F79BC2-AFC3-411F-9AB2-BDBF1A303AC4}"/>
              </a:ext>
            </a:extLst>
          </p:cNvPr>
          <p:cNvSpPr/>
          <p:nvPr/>
        </p:nvSpPr>
        <p:spPr>
          <a:xfrm>
            <a:off x="3625596" y="3042665"/>
            <a:ext cx="1691640" cy="2065020"/>
          </a:xfrm>
          <a:prstGeom prst="flowChartOffpageConnector">
            <a:avLst/>
          </a:prstGeom>
          <a:solidFill>
            <a:schemeClr val="accent4">
              <a:lumMod val="20000"/>
              <a:lumOff val="80000"/>
            </a:scheme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7E82CF8-3DC6-4D5D-8651-8996E8558916}"/>
              </a:ext>
            </a:extLst>
          </p:cNvPr>
          <p:cNvSpPr txBox="1"/>
          <p:nvPr/>
        </p:nvSpPr>
        <p:spPr>
          <a:xfrm>
            <a:off x="2878455" y="870585"/>
            <a:ext cx="122682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Information gain</a:t>
            </a:r>
            <a:endParaRPr lang="en-US"/>
          </a:p>
        </p:txBody>
      </p:sp>
      <p:sp>
        <p:nvSpPr>
          <p:cNvPr id="12" name="TextBox 11">
            <a:extLst>
              <a:ext uri="{FF2B5EF4-FFF2-40B4-BE49-F238E27FC236}">
                <a16:creationId xmlns:a16="http://schemas.microsoft.com/office/drawing/2014/main" id="{864927FA-D428-4578-B2AB-6778967DCCEB}"/>
              </a:ext>
            </a:extLst>
          </p:cNvPr>
          <p:cNvSpPr txBox="1"/>
          <p:nvPr/>
        </p:nvSpPr>
        <p:spPr>
          <a:xfrm>
            <a:off x="4882515" y="908685"/>
            <a:ext cx="112776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Leaf Node</a:t>
            </a:r>
          </a:p>
        </p:txBody>
      </p:sp>
      <p:sp>
        <p:nvSpPr>
          <p:cNvPr id="13" name="TextBox 12">
            <a:extLst>
              <a:ext uri="{FF2B5EF4-FFF2-40B4-BE49-F238E27FC236}">
                <a16:creationId xmlns:a16="http://schemas.microsoft.com/office/drawing/2014/main" id="{039AE425-B00A-4EA9-B175-184325161868}"/>
              </a:ext>
            </a:extLst>
          </p:cNvPr>
          <p:cNvSpPr txBox="1"/>
          <p:nvPr/>
        </p:nvSpPr>
        <p:spPr>
          <a:xfrm>
            <a:off x="7138035" y="870585"/>
            <a:ext cx="115062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Decision Node</a:t>
            </a:r>
            <a:endParaRPr lang="en-US"/>
          </a:p>
        </p:txBody>
      </p:sp>
      <p:sp>
        <p:nvSpPr>
          <p:cNvPr id="14" name="TextBox 13">
            <a:extLst>
              <a:ext uri="{FF2B5EF4-FFF2-40B4-BE49-F238E27FC236}">
                <a16:creationId xmlns:a16="http://schemas.microsoft.com/office/drawing/2014/main" id="{30B6D57B-DBD0-467C-896D-424608738517}"/>
              </a:ext>
            </a:extLst>
          </p:cNvPr>
          <p:cNvSpPr txBox="1"/>
          <p:nvPr/>
        </p:nvSpPr>
        <p:spPr>
          <a:xfrm>
            <a:off x="3930015" y="3133725"/>
            <a:ext cx="116586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Root Node</a:t>
            </a:r>
          </a:p>
        </p:txBody>
      </p:sp>
      <p:sp>
        <p:nvSpPr>
          <p:cNvPr id="16" name="TextBox 15">
            <a:extLst>
              <a:ext uri="{FF2B5EF4-FFF2-40B4-BE49-F238E27FC236}">
                <a16:creationId xmlns:a16="http://schemas.microsoft.com/office/drawing/2014/main" id="{00469909-C2E4-4041-8E9F-DAD71AFCE2A0}"/>
              </a:ext>
            </a:extLst>
          </p:cNvPr>
          <p:cNvSpPr txBox="1"/>
          <p:nvPr/>
        </p:nvSpPr>
        <p:spPr>
          <a:xfrm>
            <a:off x="2701289" y="1447800"/>
            <a:ext cx="150876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It is the measure of decrease in entropy after the dataset is split</a:t>
            </a:r>
          </a:p>
        </p:txBody>
      </p:sp>
      <p:sp>
        <p:nvSpPr>
          <p:cNvPr id="17" name="TextBox 16">
            <a:extLst>
              <a:ext uri="{FF2B5EF4-FFF2-40B4-BE49-F238E27FC236}">
                <a16:creationId xmlns:a16="http://schemas.microsoft.com/office/drawing/2014/main" id="{9AF8D0C2-1902-429E-8435-DDA53A425A8D}"/>
              </a:ext>
            </a:extLst>
          </p:cNvPr>
          <p:cNvSpPr txBox="1"/>
          <p:nvPr/>
        </p:nvSpPr>
        <p:spPr>
          <a:xfrm>
            <a:off x="4573905" y="1483995"/>
            <a:ext cx="175260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Leaf Node carries the classification or the decision</a:t>
            </a:r>
          </a:p>
        </p:txBody>
      </p:sp>
      <p:sp>
        <p:nvSpPr>
          <p:cNvPr id="18" name="TextBox 17">
            <a:extLst>
              <a:ext uri="{FF2B5EF4-FFF2-40B4-BE49-F238E27FC236}">
                <a16:creationId xmlns:a16="http://schemas.microsoft.com/office/drawing/2014/main" id="{2A56DFF7-F99A-4AB4-A2F9-29839B092584}"/>
              </a:ext>
            </a:extLst>
          </p:cNvPr>
          <p:cNvSpPr txBox="1"/>
          <p:nvPr/>
        </p:nvSpPr>
        <p:spPr>
          <a:xfrm>
            <a:off x="6737985" y="1552574"/>
            <a:ext cx="175260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Decision Node has two or more branches</a:t>
            </a:r>
          </a:p>
        </p:txBody>
      </p:sp>
      <p:sp>
        <p:nvSpPr>
          <p:cNvPr id="19" name="TextBox 18">
            <a:extLst>
              <a:ext uri="{FF2B5EF4-FFF2-40B4-BE49-F238E27FC236}">
                <a16:creationId xmlns:a16="http://schemas.microsoft.com/office/drawing/2014/main" id="{E12F6435-FA60-4385-9FE9-3094BF5EFC6E}"/>
              </a:ext>
            </a:extLst>
          </p:cNvPr>
          <p:cNvSpPr txBox="1"/>
          <p:nvPr/>
        </p:nvSpPr>
        <p:spPr>
          <a:xfrm>
            <a:off x="3598545" y="3602354"/>
            <a:ext cx="17526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The topmost decision Node is known as Root Node</a:t>
            </a:r>
          </a:p>
        </p:txBody>
      </p:sp>
    </p:spTree>
    <p:extLst>
      <p:ext uri="{BB962C8B-B14F-4D97-AF65-F5344CB8AC3E}">
        <p14:creationId xmlns:p14="http://schemas.microsoft.com/office/powerpoint/2010/main" val="544379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B05C51-FEAE-4B89-B78B-D39AEAADF333}"/>
              </a:ext>
            </a:extLst>
          </p:cNvPr>
          <p:cNvSpPr>
            <a:spLocks noGrp="1"/>
          </p:cNvSpPr>
          <p:nvPr>
            <p:ph type="body" idx="1"/>
          </p:nvPr>
        </p:nvSpPr>
        <p:spPr>
          <a:xfrm>
            <a:off x="885780" y="222920"/>
            <a:ext cx="7433400" cy="519600"/>
          </a:xfrm>
        </p:spPr>
        <p:txBody>
          <a:bodyPr/>
          <a:lstStyle/>
          <a:p>
            <a:r>
              <a:rPr lang="en-US" sz="2400" b="1">
                <a:solidFill>
                  <a:schemeClr val="tx1"/>
                </a:solidFill>
              </a:rPr>
              <a:t>RANDOM FOREST IMPORTANT TERMS</a:t>
            </a:r>
          </a:p>
        </p:txBody>
      </p:sp>
      <p:sp>
        <p:nvSpPr>
          <p:cNvPr id="3" name="Slide Number Placeholder 2">
            <a:extLst>
              <a:ext uri="{FF2B5EF4-FFF2-40B4-BE49-F238E27FC236}">
                <a16:creationId xmlns:a16="http://schemas.microsoft.com/office/drawing/2014/main" id="{DDF7CE21-126C-4BB8-96B9-DFDFE7951C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17</a:t>
            </a:fld>
            <a:endParaRPr lang="en"/>
          </a:p>
        </p:txBody>
      </p:sp>
      <p:sp>
        <p:nvSpPr>
          <p:cNvPr id="4" name="TextBox 3">
            <a:extLst>
              <a:ext uri="{FF2B5EF4-FFF2-40B4-BE49-F238E27FC236}">
                <a16:creationId xmlns:a16="http://schemas.microsoft.com/office/drawing/2014/main" id="{AA9603AB-441F-48EF-9D31-D3F104FC0343}"/>
              </a:ext>
            </a:extLst>
          </p:cNvPr>
          <p:cNvSpPr txBox="1"/>
          <p:nvPr/>
        </p:nvSpPr>
        <p:spPr>
          <a:xfrm>
            <a:off x="205740" y="918210"/>
            <a:ext cx="8473440" cy="36317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1600" b="1"/>
              <a:t>Bagging:</a:t>
            </a:r>
            <a:endParaRPr lang="en-US"/>
          </a:p>
          <a:p>
            <a:r>
              <a:rPr lang="en-US"/>
              <a:t>Bagging (bootstrapping + aggregating) is the usage of an ensemble of models in which each model uses a bootstrapped data set, and the predictions of the models are aggregated.</a:t>
            </a:r>
          </a:p>
          <a:p>
            <a:endParaRPr lang="en-US"/>
          </a:p>
          <a:p>
            <a:pPr marL="285750" indent="-285750">
              <a:buFont typeface="Wingdings"/>
              <a:buChar char="Ø"/>
            </a:pPr>
            <a:r>
              <a:rPr lang="en-US" sz="1600" b="1"/>
              <a:t>Bootstrapping:</a:t>
            </a:r>
          </a:p>
          <a:p>
            <a:r>
              <a:rPr lang="en-US"/>
              <a:t>Each tree in a random forest learns from a random selection of data points during training. The samples are drawn utilizing replacement, which implies that certain samples will be used several times in a single tree. The theory is that by training each tree on diverse samples, even if each tree has a high variation about a specific set of training data, the overall variance of the forest will be smaller, but not at the expense of increasing the bias.</a:t>
            </a:r>
          </a:p>
          <a:p>
            <a:endParaRPr lang="en-US"/>
          </a:p>
          <a:p>
            <a:pPr marL="285750" indent="-285750">
              <a:buFont typeface="Wingdings"/>
              <a:buChar char="Ø"/>
            </a:pPr>
            <a:r>
              <a:rPr lang="en-US" sz="1600" b="1"/>
              <a:t>Aggregation:</a:t>
            </a:r>
          </a:p>
          <a:p>
            <a:r>
              <a:rPr lang="en-US"/>
              <a:t>An overall forecast or estimate is created using random forest methods by aggregating predictions given by individual decision trees. Forecasts are made at test time by averaging the predictions of each decision tree. Bagging, short for bootstrap aggregating, is the process of training each individual learner on distinct bootstrapped subsets of the data and then averaging the predictions</a:t>
            </a:r>
          </a:p>
        </p:txBody>
      </p:sp>
    </p:spTree>
    <p:extLst>
      <p:ext uri="{BB962C8B-B14F-4D97-AF65-F5344CB8AC3E}">
        <p14:creationId xmlns:p14="http://schemas.microsoft.com/office/powerpoint/2010/main" val="3801985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05AEA-8F56-4816-94B2-9BF9E2FE068C}"/>
              </a:ext>
            </a:extLst>
          </p:cNvPr>
          <p:cNvSpPr>
            <a:spLocks noGrp="1"/>
          </p:cNvSpPr>
          <p:nvPr>
            <p:ph type="ctrTitle"/>
          </p:nvPr>
        </p:nvSpPr>
        <p:spPr>
          <a:xfrm>
            <a:off x="3232740" y="56345"/>
            <a:ext cx="2099400" cy="685200"/>
          </a:xfrm>
        </p:spPr>
        <p:txBody>
          <a:bodyPr/>
          <a:lstStyle/>
          <a:p>
            <a:pPr algn="ctr"/>
            <a:r>
              <a:rPr lang="en-US"/>
              <a:t>CODE</a:t>
            </a:r>
          </a:p>
        </p:txBody>
      </p:sp>
      <p:pic>
        <p:nvPicPr>
          <p:cNvPr id="5" name="Picture 5" descr="Graphical user interface, text, application&#10;&#10;Description automatically generated">
            <a:extLst>
              <a:ext uri="{FF2B5EF4-FFF2-40B4-BE49-F238E27FC236}">
                <a16:creationId xmlns:a16="http://schemas.microsoft.com/office/drawing/2014/main" id="{C7761631-6BC4-4771-B8D2-E19A26E048FB}"/>
              </a:ext>
            </a:extLst>
          </p:cNvPr>
          <p:cNvPicPr>
            <a:picLocks noChangeAspect="1"/>
          </p:cNvPicPr>
          <p:nvPr/>
        </p:nvPicPr>
        <p:blipFill>
          <a:blip r:embed="rId2"/>
          <a:stretch>
            <a:fillRect/>
          </a:stretch>
        </p:blipFill>
        <p:spPr>
          <a:xfrm>
            <a:off x="4960620" y="1086939"/>
            <a:ext cx="4183380" cy="3563983"/>
          </a:xfrm>
          <a:prstGeom prst="rect">
            <a:avLst/>
          </a:prstGeom>
        </p:spPr>
      </p:pic>
      <p:pic>
        <p:nvPicPr>
          <p:cNvPr id="3" name="Picture 5" descr="Graphical user interface, text, application, email&#10;&#10;Description automatically generated">
            <a:extLst>
              <a:ext uri="{FF2B5EF4-FFF2-40B4-BE49-F238E27FC236}">
                <a16:creationId xmlns:a16="http://schemas.microsoft.com/office/drawing/2014/main" id="{792028FF-8637-445D-8933-C6DB7BB324FD}"/>
              </a:ext>
            </a:extLst>
          </p:cNvPr>
          <p:cNvPicPr>
            <a:picLocks noChangeAspect="1"/>
          </p:cNvPicPr>
          <p:nvPr/>
        </p:nvPicPr>
        <p:blipFill>
          <a:blip r:embed="rId3"/>
          <a:stretch>
            <a:fillRect/>
          </a:stretch>
        </p:blipFill>
        <p:spPr>
          <a:xfrm>
            <a:off x="137160" y="1204014"/>
            <a:ext cx="4770120" cy="3322213"/>
          </a:xfrm>
          <a:prstGeom prst="rect">
            <a:avLst/>
          </a:prstGeom>
        </p:spPr>
      </p:pic>
    </p:spTree>
    <p:extLst>
      <p:ext uri="{BB962C8B-B14F-4D97-AF65-F5344CB8AC3E}">
        <p14:creationId xmlns:p14="http://schemas.microsoft.com/office/powerpoint/2010/main" val="4390601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93878-40A3-48F7-83AE-8FF26F1ABD75}"/>
              </a:ext>
            </a:extLst>
          </p:cNvPr>
          <p:cNvSpPr>
            <a:spLocks noGrp="1"/>
          </p:cNvSpPr>
          <p:nvPr>
            <p:ph type="ctrTitle"/>
          </p:nvPr>
        </p:nvSpPr>
        <p:spPr>
          <a:xfrm>
            <a:off x="733380" y="109685"/>
            <a:ext cx="7433400" cy="723300"/>
          </a:xfrm>
        </p:spPr>
        <p:txBody>
          <a:bodyPr/>
          <a:lstStyle/>
          <a:p>
            <a:pPr algn="ctr"/>
            <a:r>
              <a:rPr lang="en-US"/>
              <a:t>CODE</a:t>
            </a:r>
          </a:p>
        </p:txBody>
      </p:sp>
      <p:pic>
        <p:nvPicPr>
          <p:cNvPr id="4" name="Picture 4" descr="Text&#10;&#10;Description automatically generated">
            <a:extLst>
              <a:ext uri="{FF2B5EF4-FFF2-40B4-BE49-F238E27FC236}">
                <a16:creationId xmlns:a16="http://schemas.microsoft.com/office/drawing/2014/main" id="{AAE92935-79AB-40E2-A85B-AA0501D92441}"/>
              </a:ext>
            </a:extLst>
          </p:cNvPr>
          <p:cNvPicPr>
            <a:picLocks noChangeAspect="1"/>
          </p:cNvPicPr>
          <p:nvPr/>
        </p:nvPicPr>
        <p:blipFill>
          <a:blip r:embed="rId2"/>
          <a:stretch>
            <a:fillRect/>
          </a:stretch>
        </p:blipFill>
        <p:spPr>
          <a:xfrm>
            <a:off x="137160" y="932429"/>
            <a:ext cx="4472940" cy="3758702"/>
          </a:xfrm>
          <a:prstGeom prst="rect">
            <a:avLst/>
          </a:prstGeom>
        </p:spPr>
      </p:pic>
      <p:pic>
        <p:nvPicPr>
          <p:cNvPr id="5" name="Picture 5" descr="Text&#10;&#10;Description automatically generated">
            <a:extLst>
              <a:ext uri="{FF2B5EF4-FFF2-40B4-BE49-F238E27FC236}">
                <a16:creationId xmlns:a16="http://schemas.microsoft.com/office/drawing/2014/main" id="{0CB3DAD8-340D-4316-9F86-9C2851712DB2}"/>
              </a:ext>
            </a:extLst>
          </p:cNvPr>
          <p:cNvPicPr>
            <a:picLocks noChangeAspect="1"/>
          </p:cNvPicPr>
          <p:nvPr/>
        </p:nvPicPr>
        <p:blipFill>
          <a:blip r:embed="rId3"/>
          <a:stretch>
            <a:fillRect/>
          </a:stretch>
        </p:blipFill>
        <p:spPr>
          <a:xfrm>
            <a:off x="4953000" y="929483"/>
            <a:ext cx="3886200" cy="3833175"/>
          </a:xfrm>
          <a:prstGeom prst="rect">
            <a:avLst/>
          </a:prstGeom>
        </p:spPr>
      </p:pic>
    </p:spTree>
    <p:extLst>
      <p:ext uri="{BB962C8B-B14F-4D97-AF65-F5344CB8AC3E}">
        <p14:creationId xmlns:p14="http://schemas.microsoft.com/office/powerpoint/2010/main" val="491502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944A8-FBC6-461B-A89D-63C793AA8BB6}"/>
              </a:ext>
            </a:extLst>
          </p:cNvPr>
          <p:cNvSpPr>
            <a:spLocks noGrp="1"/>
          </p:cNvSpPr>
          <p:nvPr>
            <p:ph type="title"/>
          </p:nvPr>
        </p:nvSpPr>
        <p:spPr>
          <a:xfrm>
            <a:off x="1775232" y="876188"/>
            <a:ext cx="4425180" cy="403920"/>
          </a:xfrm>
        </p:spPr>
        <p:txBody>
          <a:bodyPr/>
          <a:lstStyle/>
          <a:p>
            <a:r>
              <a:rPr lang="en-US" sz="4400"/>
              <a:t>Team members</a:t>
            </a:r>
          </a:p>
        </p:txBody>
      </p:sp>
      <p:sp>
        <p:nvSpPr>
          <p:cNvPr id="3" name="Text Placeholder 2">
            <a:extLst>
              <a:ext uri="{FF2B5EF4-FFF2-40B4-BE49-F238E27FC236}">
                <a16:creationId xmlns:a16="http://schemas.microsoft.com/office/drawing/2014/main" id="{580F0E55-0D6D-4013-8440-59CF69FD082E}"/>
              </a:ext>
            </a:extLst>
          </p:cNvPr>
          <p:cNvSpPr>
            <a:spLocks noGrp="1"/>
          </p:cNvSpPr>
          <p:nvPr>
            <p:ph type="body" idx="1"/>
          </p:nvPr>
        </p:nvSpPr>
        <p:spPr>
          <a:xfrm>
            <a:off x="957074" y="1568721"/>
            <a:ext cx="7440300" cy="2811300"/>
          </a:xfrm>
        </p:spPr>
        <p:txBody>
          <a:bodyPr/>
          <a:lstStyle/>
          <a:p>
            <a:r>
              <a:rPr lang="en-US" sz="2800" b="1"/>
              <a:t>M.Visweswaran [CB.EN.U4AIE20075]</a:t>
            </a:r>
          </a:p>
          <a:p>
            <a:pPr>
              <a:lnSpc>
                <a:spcPct val="114999"/>
              </a:lnSpc>
            </a:pPr>
            <a:r>
              <a:rPr lang="en-US" sz="2800" b="1"/>
              <a:t>Vishnu Radhakrishnan [CB.EN.U4AIE20074]</a:t>
            </a:r>
          </a:p>
          <a:p>
            <a:pPr>
              <a:lnSpc>
                <a:spcPct val="114999"/>
              </a:lnSpc>
            </a:pPr>
            <a:r>
              <a:rPr lang="en-US" sz="2800" b="1"/>
              <a:t>Thushit Kumar R [CB.EN.U4AIE20072]</a:t>
            </a:r>
          </a:p>
          <a:p>
            <a:pPr>
              <a:lnSpc>
                <a:spcPct val="114999"/>
              </a:lnSpc>
            </a:pPr>
            <a:r>
              <a:rPr lang="en-US" sz="2800" b="1"/>
              <a:t>Menta Sai Akshay [CB.EN.U4AIE20040]</a:t>
            </a:r>
          </a:p>
          <a:p>
            <a:pPr>
              <a:lnSpc>
                <a:spcPct val="114999"/>
              </a:lnSpc>
            </a:pPr>
            <a:r>
              <a:rPr lang="en-US" sz="2800" b="1"/>
              <a:t>Krishnan K M [CB.EN.U4AIE20031]</a:t>
            </a:r>
          </a:p>
          <a:p>
            <a:pPr>
              <a:lnSpc>
                <a:spcPct val="114999"/>
              </a:lnSpc>
            </a:pPr>
            <a:endParaRPr lang="en-US"/>
          </a:p>
        </p:txBody>
      </p:sp>
      <p:sp>
        <p:nvSpPr>
          <p:cNvPr id="4" name="Slide Number Placeholder 3">
            <a:extLst>
              <a:ext uri="{FF2B5EF4-FFF2-40B4-BE49-F238E27FC236}">
                <a16:creationId xmlns:a16="http://schemas.microsoft.com/office/drawing/2014/main" id="{610E22FA-D720-4D80-9387-7267FD1D2AF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2</a:t>
            </a:fld>
            <a:endParaRPr lang="en"/>
          </a:p>
        </p:txBody>
      </p:sp>
    </p:spTree>
    <p:extLst>
      <p:ext uri="{BB962C8B-B14F-4D97-AF65-F5344CB8AC3E}">
        <p14:creationId xmlns:p14="http://schemas.microsoft.com/office/powerpoint/2010/main" val="28470313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1E60A-38F1-4E99-A726-07854433EF95}"/>
              </a:ext>
            </a:extLst>
          </p:cNvPr>
          <p:cNvSpPr>
            <a:spLocks noGrp="1"/>
          </p:cNvSpPr>
          <p:nvPr>
            <p:ph type="ctrTitle"/>
          </p:nvPr>
        </p:nvSpPr>
        <p:spPr>
          <a:xfrm>
            <a:off x="596220" y="117305"/>
            <a:ext cx="7433400" cy="723300"/>
          </a:xfrm>
        </p:spPr>
        <p:txBody>
          <a:bodyPr/>
          <a:lstStyle/>
          <a:p>
            <a:pPr algn="ctr"/>
            <a:r>
              <a:rPr lang="en-US"/>
              <a:t>CODE</a:t>
            </a:r>
          </a:p>
        </p:txBody>
      </p:sp>
      <p:pic>
        <p:nvPicPr>
          <p:cNvPr id="4" name="Picture 4" descr="Text&#10;&#10;Description automatically generated">
            <a:extLst>
              <a:ext uri="{FF2B5EF4-FFF2-40B4-BE49-F238E27FC236}">
                <a16:creationId xmlns:a16="http://schemas.microsoft.com/office/drawing/2014/main" id="{09AF013F-CD2D-4B26-9651-D2340CB295B6}"/>
              </a:ext>
            </a:extLst>
          </p:cNvPr>
          <p:cNvPicPr>
            <a:picLocks noChangeAspect="1"/>
          </p:cNvPicPr>
          <p:nvPr/>
        </p:nvPicPr>
        <p:blipFill>
          <a:blip r:embed="rId2"/>
          <a:stretch>
            <a:fillRect/>
          </a:stretch>
        </p:blipFill>
        <p:spPr>
          <a:xfrm>
            <a:off x="114300" y="838800"/>
            <a:ext cx="4114800" cy="4060259"/>
          </a:xfrm>
          <a:prstGeom prst="rect">
            <a:avLst/>
          </a:prstGeom>
        </p:spPr>
      </p:pic>
      <p:pic>
        <p:nvPicPr>
          <p:cNvPr id="5" name="Picture 5" descr="Text&#10;&#10;Description automatically generated">
            <a:extLst>
              <a:ext uri="{FF2B5EF4-FFF2-40B4-BE49-F238E27FC236}">
                <a16:creationId xmlns:a16="http://schemas.microsoft.com/office/drawing/2014/main" id="{49A73E75-6802-4386-B2AA-DE8C967E8CED}"/>
              </a:ext>
            </a:extLst>
          </p:cNvPr>
          <p:cNvPicPr>
            <a:picLocks noChangeAspect="1"/>
          </p:cNvPicPr>
          <p:nvPr/>
        </p:nvPicPr>
        <p:blipFill>
          <a:blip r:embed="rId3"/>
          <a:stretch>
            <a:fillRect/>
          </a:stretch>
        </p:blipFill>
        <p:spPr>
          <a:xfrm>
            <a:off x="4312920" y="912412"/>
            <a:ext cx="4747260" cy="3813975"/>
          </a:xfrm>
          <a:prstGeom prst="rect">
            <a:avLst/>
          </a:prstGeom>
        </p:spPr>
      </p:pic>
    </p:spTree>
    <p:extLst>
      <p:ext uri="{BB962C8B-B14F-4D97-AF65-F5344CB8AC3E}">
        <p14:creationId xmlns:p14="http://schemas.microsoft.com/office/powerpoint/2010/main" val="29318026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C370E-C1E4-4000-AA6A-8602FD7D4F20}"/>
              </a:ext>
            </a:extLst>
          </p:cNvPr>
          <p:cNvSpPr>
            <a:spLocks noGrp="1"/>
          </p:cNvSpPr>
          <p:nvPr>
            <p:ph type="ctrTitle"/>
          </p:nvPr>
        </p:nvSpPr>
        <p:spPr>
          <a:xfrm>
            <a:off x="626700" y="94445"/>
            <a:ext cx="7433400" cy="723300"/>
          </a:xfrm>
        </p:spPr>
        <p:txBody>
          <a:bodyPr/>
          <a:lstStyle/>
          <a:p>
            <a:pPr algn="ctr"/>
            <a:r>
              <a:rPr lang="en-US"/>
              <a:t>CODE</a:t>
            </a:r>
          </a:p>
        </p:txBody>
      </p:sp>
      <p:pic>
        <p:nvPicPr>
          <p:cNvPr id="4" name="Picture 4" descr="Text&#10;&#10;Description automatically generated">
            <a:extLst>
              <a:ext uri="{FF2B5EF4-FFF2-40B4-BE49-F238E27FC236}">
                <a16:creationId xmlns:a16="http://schemas.microsoft.com/office/drawing/2014/main" id="{39C90A71-9542-4A3E-B4BD-126C7EFB9D85}"/>
              </a:ext>
            </a:extLst>
          </p:cNvPr>
          <p:cNvPicPr>
            <a:picLocks noChangeAspect="1"/>
          </p:cNvPicPr>
          <p:nvPr/>
        </p:nvPicPr>
        <p:blipFill>
          <a:blip r:embed="rId2"/>
          <a:stretch>
            <a:fillRect/>
          </a:stretch>
        </p:blipFill>
        <p:spPr>
          <a:xfrm>
            <a:off x="121920" y="816973"/>
            <a:ext cx="3672840" cy="2412274"/>
          </a:xfrm>
          <a:prstGeom prst="rect">
            <a:avLst/>
          </a:prstGeom>
        </p:spPr>
      </p:pic>
      <p:pic>
        <p:nvPicPr>
          <p:cNvPr id="5" name="Picture 5" descr="Graphical user interface, text, application, email&#10;&#10;Description automatically generated">
            <a:extLst>
              <a:ext uri="{FF2B5EF4-FFF2-40B4-BE49-F238E27FC236}">
                <a16:creationId xmlns:a16="http://schemas.microsoft.com/office/drawing/2014/main" id="{2739626F-EEEE-46C3-A607-38F5B3A3DAB6}"/>
              </a:ext>
            </a:extLst>
          </p:cNvPr>
          <p:cNvPicPr>
            <a:picLocks noChangeAspect="1"/>
          </p:cNvPicPr>
          <p:nvPr/>
        </p:nvPicPr>
        <p:blipFill>
          <a:blip r:embed="rId3"/>
          <a:stretch>
            <a:fillRect/>
          </a:stretch>
        </p:blipFill>
        <p:spPr>
          <a:xfrm>
            <a:off x="4107180" y="1055708"/>
            <a:ext cx="4602480" cy="1683344"/>
          </a:xfrm>
          <a:prstGeom prst="rect">
            <a:avLst/>
          </a:prstGeom>
        </p:spPr>
      </p:pic>
      <p:pic>
        <p:nvPicPr>
          <p:cNvPr id="3" name="Picture 6" descr="Text&#10;&#10;Description automatically generated">
            <a:extLst>
              <a:ext uri="{FF2B5EF4-FFF2-40B4-BE49-F238E27FC236}">
                <a16:creationId xmlns:a16="http://schemas.microsoft.com/office/drawing/2014/main" id="{1C45D4E4-BF35-44C4-8000-9B61419A1CBF}"/>
              </a:ext>
            </a:extLst>
          </p:cNvPr>
          <p:cNvPicPr>
            <a:picLocks noChangeAspect="1"/>
          </p:cNvPicPr>
          <p:nvPr/>
        </p:nvPicPr>
        <p:blipFill>
          <a:blip r:embed="rId4"/>
          <a:stretch>
            <a:fillRect/>
          </a:stretch>
        </p:blipFill>
        <p:spPr>
          <a:xfrm>
            <a:off x="2095500" y="3521618"/>
            <a:ext cx="5379720" cy="1026344"/>
          </a:xfrm>
          <a:prstGeom prst="rect">
            <a:avLst/>
          </a:prstGeom>
        </p:spPr>
      </p:pic>
    </p:spTree>
    <p:extLst>
      <p:ext uri="{BB962C8B-B14F-4D97-AF65-F5344CB8AC3E}">
        <p14:creationId xmlns:p14="http://schemas.microsoft.com/office/powerpoint/2010/main" val="12060602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01B85-7F0B-462F-896B-EF214F408C75}"/>
              </a:ext>
            </a:extLst>
          </p:cNvPr>
          <p:cNvSpPr>
            <a:spLocks noGrp="1"/>
          </p:cNvSpPr>
          <p:nvPr>
            <p:ph type="ctrTitle"/>
          </p:nvPr>
        </p:nvSpPr>
        <p:spPr>
          <a:xfrm>
            <a:off x="626700" y="147785"/>
            <a:ext cx="7433400" cy="723300"/>
          </a:xfrm>
        </p:spPr>
        <p:txBody>
          <a:bodyPr/>
          <a:lstStyle/>
          <a:p>
            <a:pPr algn="ctr"/>
            <a:r>
              <a:rPr lang="en-US"/>
              <a:t>OUTPUT</a:t>
            </a:r>
          </a:p>
        </p:txBody>
      </p:sp>
      <p:pic>
        <p:nvPicPr>
          <p:cNvPr id="4" name="Picture 4" descr="Chart&#10;&#10;Description automatically generated">
            <a:extLst>
              <a:ext uri="{FF2B5EF4-FFF2-40B4-BE49-F238E27FC236}">
                <a16:creationId xmlns:a16="http://schemas.microsoft.com/office/drawing/2014/main" id="{C21FFA4C-68E2-49F5-8967-06A6DB13F7D1}"/>
              </a:ext>
            </a:extLst>
          </p:cNvPr>
          <p:cNvPicPr>
            <a:picLocks noChangeAspect="1"/>
          </p:cNvPicPr>
          <p:nvPr/>
        </p:nvPicPr>
        <p:blipFill>
          <a:blip r:embed="rId2"/>
          <a:stretch>
            <a:fillRect/>
          </a:stretch>
        </p:blipFill>
        <p:spPr>
          <a:xfrm>
            <a:off x="114300" y="1714850"/>
            <a:ext cx="2743200" cy="2430080"/>
          </a:xfrm>
          <a:prstGeom prst="rect">
            <a:avLst/>
          </a:prstGeom>
        </p:spPr>
      </p:pic>
      <p:pic>
        <p:nvPicPr>
          <p:cNvPr id="5" name="Picture 5" descr="Chart, histogram&#10;&#10;Description automatically generated">
            <a:extLst>
              <a:ext uri="{FF2B5EF4-FFF2-40B4-BE49-F238E27FC236}">
                <a16:creationId xmlns:a16="http://schemas.microsoft.com/office/drawing/2014/main" id="{17DEF606-65E0-4F3E-8F64-CFCDF02C7AE4}"/>
              </a:ext>
            </a:extLst>
          </p:cNvPr>
          <p:cNvPicPr>
            <a:picLocks noChangeAspect="1"/>
          </p:cNvPicPr>
          <p:nvPr/>
        </p:nvPicPr>
        <p:blipFill>
          <a:blip r:embed="rId3"/>
          <a:stretch>
            <a:fillRect/>
          </a:stretch>
        </p:blipFill>
        <p:spPr>
          <a:xfrm>
            <a:off x="3352800" y="1717107"/>
            <a:ext cx="2362200" cy="2387466"/>
          </a:xfrm>
          <a:prstGeom prst="rect">
            <a:avLst/>
          </a:prstGeom>
        </p:spPr>
      </p:pic>
      <p:pic>
        <p:nvPicPr>
          <p:cNvPr id="6" name="Picture 6" descr="Chart, histogram&#10;&#10;Description automatically generated">
            <a:extLst>
              <a:ext uri="{FF2B5EF4-FFF2-40B4-BE49-F238E27FC236}">
                <a16:creationId xmlns:a16="http://schemas.microsoft.com/office/drawing/2014/main" id="{074F74BD-26E3-47BA-AE47-530C0F4A08D3}"/>
              </a:ext>
            </a:extLst>
          </p:cNvPr>
          <p:cNvPicPr>
            <a:picLocks noChangeAspect="1"/>
          </p:cNvPicPr>
          <p:nvPr/>
        </p:nvPicPr>
        <p:blipFill>
          <a:blip r:embed="rId4"/>
          <a:stretch>
            <a:fillRect/>
          </a:stretch>
        </p:blipFill>
        <p:spPr>
          <a:xfrm>
            <a:off x="6256020" y="1731700"/>
            <a:ext cx="2293620" cy="2358279"/>
          </a:xfrm>
          <a:prstGeom prst="rect">
            <a:avLst/>
          </a:prstGeom>
        </p:spPr>
      </p:pic>
    </p:spTree>
    <p:extLst>
      <p:ext uri="{BB962C8B-B14F-4D97-AF65-F5344CB8AC3E}">
        <p14:creationId xmlns:p14="http://schemas.microsoft.com/office/powerpoint/2010/main" val="4264831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50000">
              <a:schemeClr val="accent1"/>
            </a:gs>
            <a:gs pos="100000">
              <a:schemeClr val="accent2"/>
            </a:gs>
          </a:gsLst>
          <a:path path="circle">
            <a:fillToRect t="100000" r="100000"/>
          </a:path>
          <a:tileRect l="-100000" b="-100000"/>
        </a:gradFill>
        <a:effectLst/>
      </p:bgPr>
    </p:bg>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2432640" y="1100285"/>
            <a:ext cx="7433400" cy="723300"/>
          </a:xfrm>
          <a:prstGeom prst="rect">
            <a:avLst/>
          </a:prstGeom>
        </p:spPr>
        <p:txBody>
          <a:bodyPr spcFirstLastPara="1" wrap="square" lIns="0" tIns="0" rIns="0" bIns="0" anchor="t" anchorCtr="0">
            <a:noAutofit/>
          </a:bodyPr>
          <a:lstStyle/>
          <a:p>
            <a:r>
              <a:rPr lang="en"/>
              <a:t>HANDWRITTEN DIGIT RECOGNITION USING</a:t>
            </a:r>
            <a:br>
              <a:rPr lang="en"/>
            </a:br>
            <a:r>
              <a:rPr lang="en" i="1">
                <a:solidFill>
                  <a:srgbClr val="7030A0"/>
                </a:solidFill>
              </a:rPr>
              <a:t>Neural Network</a:t>
            </a:r>
          </a:p>
        </p:txBody>
      </p:sp>
      <p:sp>
        <p:nvSpPr>
          <p:cNvPr id="93" name="Google Shape;93;p13"/>
          <p:cNvSpPr/>
          <p:nvPr/>
        </p:nvSpPr>
        <p:spPr>
          <a:xfrm>
            <a:off x="670675" y="1184035"/>
            <a:ext cx="1250445" cy="2395050"/>
          </a:xfrm>
          <a:prstGeom prst="rect">
            <a:avLst/>
          </a:prstGeom>
        </p:spPr>
        <p:txBody>
          <a:bodyPr lIns="91440" tIns="45720" rIns="91440" bIns="45720" numCol="1" anchor="t">
            <a:prstTxWarp prst="textPlain">
              <a:avLst/>
            </a:prstTxWarp>
          </a:bodyPr>
          <a:lstStyle/>
          <a:p>
            <a:pPr lvl="0" algn="ctr"/>
            <a:r>
              <a:rPr lang="en-US" sz="8800" b="1">
                <a:solidFill>
                  <a:srgbClr val="FFFFFF"/>
                </a:solidFill>
                <a:latin typeface="Bebas Neue"/>
              </a:rPr>
              <a:t>3</a:t>
            </a:r>
          </a:p>
        </p:txBody>
      </p:sp>
    </p:spTree>
    <p:extLst>
      <p:ext uri="{BB962C8B-B14F-4D97-AF65-F5344CB8AC3E}">
        <p14:creationId xmlns:p14="http://schemas.microsoft.com/office/powerpoint/2010/main" val="19158205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2BF93-4061-4955-95BD-9A38EC8DF581}"/>
              </a:ext>
            </a:extLst>
          </p:cNvPr>
          <p:cNvSpPr>
            <a:spLocks noGrp="1"/>
          </p:cNvSpPr>
          <p:nvPr>
            <p:ph type="title"/>
          </p:nvPr>
        </p:nvSpPr>
        <p:spPr/>
        <p:txBody>
          <a:bodyPr/>
          <a:lstStyle/>
          <a:p>
            <a:r>
              <a:rPr lang="en-US"/>
              <a:t>What is Neural network</a:t>
            </a:r>
          </a:p>
        </p:txBody>
      </p:sp>
      <p:sp>
        <p:nvSpPr>
          <p:cNvPr id="3" name="Slide Number Placeholder 2">
            <a:extLst>
              <a:ext uri="{FF2B5EF4-FFF2-40B4-BE49-F238E27FC236}">
                <a16:creationId xmlns:a16="http://schemas.microsoft.com/office/drawing/2014/main" id="{A75FA1C2-DF87-4CEE-85D5-604E55045B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24</a:t>
            </a:fld>
            <a:endParaRPr lang="en"/>
          </a:p>
        </p:txBody>
      </p:sp>
      <p:sp>
        <p:nvSpPr>
          <p:cNvPr id="4" name="TextBox 3">
            <a:extLst>
              <a:ext uri="{FF2B5EF4-FFF2-40B4-BE49-F238E27FC236}">
                <a16:creationId xmlns:a16="http://schemas.microsoft.com/office/drawing/2014/main" id="{7D2F5A89-01EC-4623-96EE-4E4DF9F7DD7D}"/>
              </a:ext>
            </a:extLst>
          </p:cNvPr>
          <p:cNvSpPr txBox="1"/>
          <p:nvPr/>
        </p:nvSpPr>
        <p:spPr>
          <a:xfrm>
            <a:off x="562107" y="1748164"/>
            <a:ext cx="831728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a:solidFill>
                  <a:srgbClr val="7030A0"/>
                </a:solidFill>
                <a:latin typeface="Barlow Light"/>
              </a:rPr>
              <a:t>A neural network is a series of algorithms that endeavors to recognize underlying relationships in a set of data through a process that mimics the way the human brain operates. In this sense, neural networks refer to systems of neurons, either organic or artificial in nature.</a:t>
            </a:r>
          </a:p>
          <a:p>
            <a:endParaRPr lang="en-US" sz="1800" b="1">
              <a:solidFill>
                <a:srgbClr val="7030A0"/>
              </a:solidFill>
              <a:latin typeface="Barlow Light"/>
            </a:endParaRPr>
          </a:p>
          <a:p>
            <a:r>
              <a:rPr lang="en-US" sz="1800" b="1">
                <a:solidFill>
                  <a:srgbClr val="7030A0"/>
                </a:solidFill>
                <a:latin typeface="Barlow Light"/>
              </a:rPr>
              <a:t>Neural networks can adapt to changing input; so the network generates the best possible result without needing to redesign the output criteria.</a:t>
            </a:r>
          </a:p>
        </p:txBody>
      </p:sp>
    </p:spTree>
    <p:extLst>
      <p:ext uri="{BB962C8B-B14F-4D97-AF65-F5344CB8AC3E}">
        <p14:creationId xmlns:p14="http://schemas.microsoft.com/office/powerpoint/2010/main" val="10849012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8635DB-B84A-46CB-AB2E-635E523CDAC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25</a:t>
            </a:fld>
            <a:endParaRPr lang="en"/>
          </a:p>
        </p:txBody>
      </p:sp>
      <p:pic>
        <p:nvPicPr>
          <p:cNvPr id="3" name="Picture 3" descr="Diagram, schematic&#10;&#10;Description automatically generated">
            <a:extLst>
              <a:ext uri="{FF2B5EF4-FFF2-40B4-BE49-F238E27FC236}">
                <a16:creationId xmlns:a16="http://schemas.microsoft.com/office/drawing/2014/main" id="{14A3F134-5830-49C9-8407-5162BA4AC2B2}"/>
              </a:ext>
            </a:extLst>
          </p:cNvPr>
          <p:cNvPicPr>
            <a:picLocks noChangeAspect="1"/>
          </p:cNvPicPr>
          <p:nvPr/>
        </p:nvPicPr>
        <p:blipFill>
          <a:blip r:embed="rId2"/>
          <a:stretch>
            <a:fillRect/>
          </a:stretch>
        </p:blipFill>
        <p:spPr>
          <a:xfrm>
            <a:off x="522962" y="521382"/>
            <a:ext cx="8105904" cy="3975478"/>
          </a:xfrm>
          <a:prstGeom prst="rect">
            <a:avLst/>
          </a:prstGeom>
        </p:spPr>
      </p:pic>
    </p:spTree>
    <p:extLst>
      <p:ext uri="{BB962C8B-B14F-4D97-AF65-F5344CB8AC3E}">
        <p14:creationId xmlns:p14="http://schemas.microsoft.com/office/powerpoint/2010/main" val="28136371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335F34-FB5F-4799-A793-F147073E3B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26</a:t>
            </a:fld>
            <a:endParaRPr lang="en"/>
          </a:p>
        </p:txBody>
      </p:sp>
      <p:pic>
        <p:nvPicPr>
          <p:cNvPr id="3" name="Picture 3" descr="Diagram, schematic&#10;&#10;Description automatically generated">
            <a:extLst>
              <a:ext uri="{FF2B5EF4-FFF2-40B4-BE49-F238E27FC236}">
                <a16:creationId xmlns:a16="http://schemas.microsoft.com/office/drawing/2014/main" id="{36C341F1-9217-4340-BE3E-8F794FCC267C}"/>
              </a:ext>
            </a:extLst>
          </p:cNvPr>
          <p:cNvPicPr>
            <a:picLocks noChangeAspect="1"/>
          </p:cNvPicPr>
          <p:nvPr/>
        </p:nvPicPr>
        <p:blipFill>
          <a:blip r:embed="rId2"/>
          <a:stretch>
            <a:fillRect/>
          </a:stretch>
        </p:blipFill>
        <p:spPr>
          <a:xfrm>
            <a:off x="499475" y="320186"/>
            <a:ext cx="8004131" cy="4503127"/>
          </a:xfrm>
          <a:prstGeom prst="rect">
            <a:avLst/>
          </a:prstGeom>
        </p:spPr>
      </p:pic>
    </p:spTree>
    <p:extLst>
      <p:ext uri="{BB962C8B-B14F-4D97-AF65-F5344CB8AC3E}">
        <p14:creationId xmlns:p14="http://schemas.microsoft.com/office/powerpoint/2010/main" val="18446639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CA4695-7FAB-4CC4-B513-6A85B163C5AA}"/>
              </a:ext>
            </a:extLst>
          </p:cNvPr>
          <p:cNvSpPr>
            <a:spLocks noGrp="1"/>
          </p:cNvSpPr>
          <p:nvPr>
            <p:ph type="sldNum" idx="4294967295"/>
          </p:nvPr>
        </p:nvSpPr>
        <p:spPr>
          <a:xfrm>
            <a:off x="8594725" y="4673600"/>
            <a:ext cx="549275" cy="393700"/>
          </a:xfrm>
        </p:spPr>
        <p:txBody>
          <a:bodyPr/>
          <a:lstStyle/>
          <a:p>
            <a:pPr marL="0" lvl="0" indent="0" algn="r" rtl="0">
              <a:spcBef>
                <a:spcPts val="0"/>
              </a:spcBef>
              <a:spcAft>
                <a:spcPts val="0"/>
              </a:spcAft>
              <a:buNone/>
            </a:pPr>
            <a:fld id="{00000000-1234-1234-1234-123412341234}" type="slidenum">
              <a:rPr lang="en"/>
              <a:t>27</a:t>
            </a:fld>
            <a:endParaRPr lang="en"/>
          </a:p>
        </p:txBody>
      </p:sp>
      <p:sp>
        <p:nvSpPr>
          <p:cNvPr id="6" name="Google Shape;91;p13">
            <a:extLst>
              <a:ext uri="{FF2B5EF4-FFF2-40B4-BE49-F238E27FC236}">
                <a16:creationId xmlns:a16="http://schemas.microsoft.com/office/drawing/2014/main" id="{561B7465-F55E-41E1-BBE7-DA1E865D5152}"/>
              </a:ext>
            </a:extLst>
          </p:cNvPr>
          <p:cNvSpPr txBox="1">
            <a:spLocks noGrp="1"/>
          </p:cNvSpPr>
          <p:nvPr>
            <p:ph type="ctrTitle"/>
          </p:nvPr>
        </p:nvSpPr>
        <p:spPr>
          <a:xfrm>
            <a:off x="2432640" y="1100285"/>
            <a:ext cx="7433400" cy="723300"/>
          </a:xfrm>
          <a:prstGeom prst="rect">
            <a:avLst/>
          </a:prstGeom>
        </p:spPr>
        <p:txBody>
          <a:bodyPr spcFirstLastPara="1" wrap="square" lIns="0" tIns="0" rIns="0" bIns="0" anchor="t" anchorCtr="0">
            <a:noAutofit/>
          </a:bodyPr>
          <a:lstStyle/>
          <a:p>
            <a:r>
              <a:rPr lang="en"/>
              <a:t>HANDWRITTEN DIGIT RECOGNITION USING</a:t>
            </a:r>
            <a:br>
              <a:rPr lang="en"/>
            </a:br>
            <a:r>
              <a:rPr lang="en" i="1">
                <a:solidFill>
                  <a:srgbClr val="7030A0"/>
                </a:solidFill>
              </a:rPr>
              <a:t>SVM</a:t>
            </a:r>
          </a:p>
        </p:txBody>
      </p:sp>
      <p:sp>
        <p:nvSpPr>
          <p:cNvPr id="8" name="Google Shape;93;p13">
            <a:extLst>
              <a:ext uri="{FF2B5EF4-FFF2-40B4-BE49-F238E27FC236}">
                <a16:creationId xmlns:a16="http://schemas.microsoft.com/office/drawing/2014/main" id="{7D868AF3-260F-4508-9AF9-F6DD9664978D}"/>
              </a:ext>
            </a:extLst>
          </p:cNvPr>
          <p:cNvSpPr/>
          <p:nvPr/>
        </p:nvSpPr>
        <p:spPr>
          <a:xfrm>
            <a:off x="670675" y="1184035"/>
            <a:ext cx="1250445" cy="2395050"/>
          </a:xfrm>
          <a:prstGeom prst="rect">
            <a:avLst/>
          </a:prstGeom>
        </p:spPr>
        <p:txBody>
          <a:bodyPr lIns="91440" tIns="45720" rIns="91440" bIns="45720" numCol="1" anchor="t">
            <a:prstTxWarp prst="textPlain">
              <a:avLst/>
            </a:prstTxWarp>
          </a:bodyPr>
          <a:lstStyle/>
          <a:p>
            <a:pPr lvl="0" algn="ctr"/>
            <a:r>
              <a:rPr lang="en-US" sz="8800" b="1">
                <a:solidFill>
                  <a:srgbClr val="FFFFFF"/>
                </a:solidFill>
                <a:latin typeface="Bebas Neue"/>
              </a:rPr>
              <a:t>4</a:t>
            </a:r>
          </a:p>
        </p:txBody>
      </p:sp>
    </p:spTree>
    <p:extLst>
      <p:ext uri="{BB962C8B-B14F-4D97-AF65-F5344CB8AC3E}">
        <p14:creationId xmlns:p14="http://schemas.microsoft.com/office/powerpoint/2010/main" val="35356004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CF5808-5576-4154-BB43-F3B0F288A6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28</a:t>
            </a:fld>
            <a:endParaRPr lang="en"/>
          </a:p>
        </p:txBody>
      </p:sp>
      <p:pic>
        <p:nvPicPr>
          <p:cNvPr id="3" name="Picture 3" descr="Chart, scatter chart&#10;&#10;Description automatically generated">
            <a:extLst>
              <a:ext uri="{FF2B5EF4-FFF2-40B4-BE49-F238E27FC236}">
                <a16:creationId xmlns:a16="http://schemas.microsoft.com/office/drawing/2014/main" id="{5B61289B-8B95-4724-A9F7-5F0F27623634}"/>
              </a:ext>
            </a:extLst>
          </p:cNvPr>
          <p:cNvPicPr>
            <a:picLocks noChangeAspect="1"/>
          </p:cNvPicPr>
          <p:nvPr/>
        </p:nvPicPr>
        <p:blipFill>
          <a:blip r:embed="rId2"/>
          <a:stretch>
            <a:fillRect/>
          </a:stretch>
        </p:blipFill>
        <p:spPr>
          <a:xfrm>
            <a:off x="6512038" y="200555"/>
            <a:ext cx="2115571" cy="2119612"/>
          </a:xfrm>
          <a:prstGeom prst="rect">
            <a:avLst/>
          </a:prstGeom>
        </p:spPr>
      </p:pic>
      <p:sp>
        <p:nvSpPr>
          <p:cNvPr id="4" name="TextBox 3">
            <a:extLst>
              <a:ext uri="{FF2B5EF4-FFF2-40B4-BE49-F238E27FC236}">
                <a16:creationId xmlns:a16="http://schemas.microsoft.com/office/drawing/2014/main" id="{75472E99-3F7F-46DF-8B2A-321FEA736C21}"/>
              </a:ext>
            </a:extLst>
          </p:cNvPr>
          <p:cNvSpPr txBox="1"/>
          <p:nvPr/>
        </p:nvSpPr>
        <p:spPr>
          <a:xfrm>
            <a:off x="342900" y="2603387"/>
            <a:ext cx="6289561" cy="1785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accent3"/>
                </a:solidFill>
                <a:latin typeface="Bahnschrift Condensed"/>
              </a:rPr>
              <a:t>A Support Vector Machine(SVM) is a discriminative classifier which intakes training data and the algorithm outputs an optimal hyperplane which categorizes the data.</a:t>
            </a:r>
            <a:endParaRPr lang="en-US">
              <a:solidFill>
                <a:schemeClr val="accent3"/>
              </a:solidFill>
            </a:endParaRPr>
          </a:p>
          <a:p>
            <a:endParaRPr lang="en-US"/>
          </a:p>
          <a:p>
            <a:r>
              <a:rPr lang="en-US" sz="1600">
                <a:solidFill>
                  <a:schemeClr val="accent3"/>
                </a:solidFill>
                <a:latin typeface="Bahnschrift Condensed"/>
              </a:rPr>
              <a:t>Support vectors are data points that are closer to the hyperplane and influence the position and orientation of the hyperplane. Using these support vectors, we maximize the margin of the classifier. Deleting the support vectors will change the position of the hyperplane. These are the points that help us build our SVM.</a:t>
            </a:r>
          </a:p>
        </p:txBody>
      </p:sp>
    </p:spTree>
    <p:extLst>
      <p:ext uri="{BB962C8B-B14F-4D97-AF65-F5344CB8AC3E}">
        <p14:creationId xmlns:p14="http://schemas.microsoft.com/office/powerpoint/2010/main" val="432411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485A73-85C0-4890-B0CF-2DBE0AAD151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29</a:t>
            </a:fld>
            <a:endParaRPr lang="en"/>
          </a:p>
        </p:txBody>
      </p:sp>
      <p:pic>
        <p:nvPicPr>
          <p:cNvPr id="3" name="Picture 3" descr="Text&#10;&#10;Description automatically generated">
            <a:extLst>
              <a:ext uri="{FF2B5EF4-FFF2-40B4-BE49-F238E27FC236}">
                <a16:creationId xmlns:a16="http://schemas.microsoft.com/office/drawing/2014/main" id="{289E6B06-1E11-410D-965A-13F9EA8B476C}"/>
              </a:ext>
            </a:extLst>
          </p:cNvPr>
          <p:cNvPicPr>
            <a:picLocks noChangeAspect="1"/>
          </p:cNvPicPr>
          <p:nvPr/>
        </p:nvPicPr>
        <p:blipFill>
          <a:blip r:embed="rId2"/>
          <a:stretch>
            <a:fillRect/>
          </a:stretch>
        </p:blipFill>
        <p:spPr>
          <a:xfrm>
            <a:off x="1082788" y="1284155"/>
            <a:ext cx="6861061" cy="2478238"/>
          </a:xfrm>
          <a:prstGeom prst="rect">
            <a:avLst/>
          </a:prstGeom>
        </p:spPr>
      </p:pic>
    </p:spTree>
    <p:extLst>
      <p:ext uri="{BB962C8B-B14F-4D97-AF65-F5344CB8AC3E}">
        <p14:creationId xmlns:p14="http://schemas.microsoft.com/office/powerpoint/2010/main" val="837568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FF6050-4BDD-4558-89BD-66563B1FB4F6}"/>
              </a:ext>
            </a:extLst>
          </p:cNvPr>
          <p:cNvSpPr>
            <a:spLocks noGrp="1"/>
          </p:cNvSpPr>
          <p:nvPr>
            <p:ph type="body" idx="1"/>
          </p:nvPr>
        </p:nvSpPr>
        <p:spPr>
          <a:xfrm>
            <a:off x="1442040" y="1230605"/>
            <a:ext cx="6117300" cy="2082300"/>
          </a:xfrm>
        </p:spPr>
        <p:txBody>
          <a:bodyPr/>
          <a:lstStyle/>
          <a:p>
            <a:pPr marL="0" indent="0" algn="ctr">
              <a:buNone/>
            </a:pPr>
            <a:r>
              <a:rPr lang="en-US" sz="5400"/>
              <a:t>HANDWRITTEN DIGIT RECOGNITION</a:t>
            </a:r>
          </a:p>
        </p:txBody>
      </p:sp>
      <p:sp>
        <p:nvSpPr>
          <p:cNvPr id="3" name="Slide Number Placeholder 2">
            <a:extLst>
              <a:ext uri="{FF2B5EF4-FFF2-40B4-BE49-F238E27FC236}">
                <a16:creationId xmlns:a16="http://schemas.microsoft.com/office/drawing/2014/main" id="{C63A3D99-8845-449B-B1D4-9074583C79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3</a:t>
            </a:fld>
            <a:endParaRPr lang="en"/>
          </a:p>
        </p:txBody>
      </p:sp>
    </p:spTree>
    <p:extLst>
      <p:ext uri="{BB962C8B-B14F-4D97-AF65-F5344CB8AC3E}">
        <p14:creationId xmlns:p14="http://schemas.microsoft.com/office/powerpoint/2010/main" val="41896202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681497-153C-4C3A-9CB2-DA73AB752E1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30</a:t>
            </a:fld>
            <a:endParaRPr lang="en"/>
          </a:p>
        </p:txBody>
      </p:sp>
      <p:pic>
        <p:nvPicPr>
          <p:cNvPr id="3" name="Picture 3" descr="Text&#10;&#10;Description automatically generated">
            <a:extLst>
              <a:ext uri="{FF2B5EF4-FFF2-40B4-BE49-F238E27FC236}">
                <a16:creationId xmlns:a16="http://schemas.microsoft.com/office/drawing/2014/main" id="{C3133E31-0256-49D1-8E0F-F0A498D2445E}"/>
              </a:ext>
            </a:extLst>
          </p:cNvPr>
          <p:cNvPicPr>
            <a:picLocks noChangeAspect="1"/>
          </p:cNvPicPr>
          <p:nvPr/>
        </p:nvPicPr>
        <p:blipFill>
          <a:blip r:embed="rId2"/>
          <a:stretch>
            <a:fillRect/>
          </a:stretch>
        </p:blipFill>
        <p:spPr>
          <a:xfrm>
            <a:off x="1363436" y="1379066"/>
            <a:ext cx="6412025" cy="2385367"/>
          </a:xfrm>
          <a:prstGeom prst="rect">
            <a:avLst/>
          </a:prstGeom>
        </p:spPr>
      </p:pic>
    </p:spTree>
    <p:extLst>
      <p:ext uri="{BB962C8B-B14F-4D97-AF65-F5344CB8AC3E}">
        <p14:creationId xmlns:p14="http://schemas.microsoft.com/office/powerpoint/2010/main" val="3381811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F483FA-29FB-4CC3-8284-F91EB163CD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31</a:t>
            </a:fld>
            <a:endParaRPr lang="en"/>
          </a:p>
        </p:txBody>
      </p:sp>
      <p:pic>
        <p:nvPicPr>
          <p:cNvPr id="3" name="Picture 3" descr="Text, letter&#10;&#10;Description automatically generated">
            <a:extLst>
              <a:ext uri="{FF2B5EF4-FFF2-40B4-BE49-F238E27FC236}">
                <a16:creationId xmlns:a16="http://schemas.microsoft.com/office/drawing/2014/main" id="{D0CB01D0-2B23-4426-BA33-180CF9126538}"/>
              </a:ext>
            </a:extLst>
          </p:cNvPr>
          <p:cNvPicPr>
            <a:picLocks noChangeAspect="1"/>
          </p:cNvPicPr>
          <p:nvPr/>
        </p:nvPicPr>
        <p:blipFill>
          <a:blip r:embed="rId2"/>
          <a:stretch>
            <a:fillRect/>
          </a:stretch>
        </p:blipFill>
        <p:spPr>
          <a:xfrm>
            <a:off x="1200150" y="510274"/>
            <a:ext cx="6309971" cy="3903535"/>
          </a:xfrm>
          <a:prstGeom prst="rect">
            <a:avLst/>
          </a:prstGeom>
        </p:spPr>
      </p:pic>
    </p:spTree>
    <p:extLst>
      <p:ext uri="{BB962C8B-B14F-4D97-AF65-F5344CB8AC3E}">
        <p14:creationId xmlns:p14="http://schemas.microsoft.com/office/powerpoint/2010/main" val="13586544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705824-15BA-461D-B172-3C91A6DB70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32</a:t>
            </a:fld>
            <a:endParaRPr lang="en"/>
          </a:p>
        </p:txBody>
      </p:sp>
      <p:pic>
        <p:nvPicPr>
          <p:cNvPr id="3" name="Picture 3" descr="A picture containing text&#10;&#10;Description automatically generated">
            <a:extLst>
              <a:ext uri="{FF2B5EF4-FFF2-40B4-BE49-F238E27FC236}">
                <a16:creationId xmlns:a16="http://schemas.microsoft.com/office/drawing/2014/main" id="{A29304A0-C9D5-4480-82F5-E411514B12F5}"/>
              </a:ext>
            </a:extLst>
          </p:cNvPr>
          <p:cNvPicPr>
            <a:picLocks noChangeAspect="1"/>
          </p:cNvPicPr>
          <p:nvPr/>
        </p:nvPicPr>
        <p:blipFill>
          <a:blip r:embed="rId2"/>
          <a:stretch>
            <a:fillRect/>
          </a:stretch>
        </p:blipFill>
        <p:spPr>
          <a:xfrm>
            <a:off x="1710418" y="957892"/>
            <a:ext cx="6070146" cy="3232817"/>
          </a:xfrm>
          <a:prstGeom prst="rect">
            <a:avLst/>
          </a:prstGeom>
        </p:spPr>
      </p:pic>
    </p:spTree>
    <p:extLst>
      <p:ext uri="{BB962C8B-B14F-4D97-AF65-F5344CB8AC3E}">
        <p14:creationId xmlns:p14="http://schemas.microsoft.com/office/powerpoint/2010/main" val="26673948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698F06-F1BC-4B51-994E-C767F4392A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33</a:t>
            </a:fld>
            <a:endParaRPr lang="en"/>
          </a:p>
        </p:txBody>
      </p:sp>
      <p:pic>
        <p:nvPicPr>
          <p:cNvPr id="3" name="Picture 3" descr="Text&#10;&#10;Description automatically generated">
            <a:extLst>
              <a:ext uri="{FF2B5EF4-FFF2-40B4-BE49-F238E27FC236}">
                <a16:creationId xmlns:a16="http://schemas.microsoft.com/office/drawing/2014/main" id="{309F1C21-97E7-47CE-9507-5C1D84D2235B}"/>
              </a:ext>
            </a:extLst>
          </p:cNvPr>
          <p:cNvPicPr>
            <a:picLocks noChangeAspect="1"/>
          </p:cNvPicPr>
          <p:nvPr/>
        </p:nvPicPr>
        <p:blipFill>
          <a:blip r:embed="rId2"/>
          <a:stretch>
            <a:fillRect/>
          </a:stretch>
        </p:blipFill>
        <p:spPr>
          <a:xfrm>
            <a:off x="1256280" y="1144554"/>
            <a:ext cx="7458074" cy="2854390"/>
          </a:xfrm>
          <a:prstGeom prst="rect">
            <a:avLst/>
          </a:prstGeom>
        </p:spPr>
      </p:pic>
    </p:spTree>
    <p:extLst>
      <p:ext uri="{BB962C8B-B14F-4D97-AF65-F5344CB8AC3E}">
        <p14:creationId xmlns:p14="http://schemas.microsoft.com/office/powerpoint/2010/main" val="985706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139133-BAF0-4AC7-AF16-BE52BA4FF2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34</a:t>
            </a:fld>
            <a:endParaRPr lang="en"/>
          </a:p>
        </p:txBody>
      </p:sp>
      <p:pic>
        <p:nvPicPr>
          <p:cNvPr id="3" name="Picture 3" descr="Text&#10;&#10;Description automatically generated">
            <a:extLst>
              <a:ext uri="{FF2B5EF4-FFF2-40B4-BE49-F238E27FC236}">
                <a16:creationId xmlns:a16="http://schemas.microsoft.com/office/drawing/2014/main" id="{E1F1452C-F6AF-46E6-B5ED-2B2123E90304}"/>
              </a:ext>
            </a:extLst>
          </p:cNvPr>
          <p:cNvPicPr>
            <a:picLocks noChangeAspect="1"/>
          </p:cNvPicPr>
          <p:nvPr/>
        </p:nvPicPr>
        <p:blipFill>
          <a:blip r:embed="rId2"/>
          <a:stretch>
            <a:fillRect/>
          </a:stretch>
        </p:blipFill>
        <p:spPr>
          <a:xfrm>
            <a:off x="1256280" y="1487230"/>
            <a:ext cx="6631441" cy="1970037"/>
          </a:xfrm>
          <a:prstGeom prst="rect">
            <a:avLst/>
          </a:prstGeom>
        </p:spPr>
      </p:pic>
    </p:spTree>
    <p:extLst>
      <p:ext uri="{BB962C8B-B14F-4D97-AF65-F5344CB8AC3E}">
        <p14:creationId xmlns:p14="http://schemas.microsoft.com/office/powerpoint/2010/main" val="865553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7C5114-1ACA-4DBB-A50E-99F74FC999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35</a:t>
            </a:fld>
            <a:endParaRPr lang="en"/>
          </a:p>
        </p:txBody>
      </p:sp>
      <p:pic>
        <p:nvPicPr>
          <p:cNvPr id="3" name="Picture 3" descr="Text&#10;&#10;Description automatically generated">
            <a:extLst>
              <a:ext uri="{FF2B5EF4-FFF2-40B4-BE49-F238E27FC236}">
                <a16:creationId xmlns:a16="http://schemas.microsoft.com/office/drawing/2014/main" id="{44C79EAE-B89E-4CF5-818C-2D60A28B6244}"/>
              </a:ext>
            </a:extLst>
          </p:cNvPr>
          <p:cNvPicPr>
            <a:picLocks noChangeAspect="1"/>
          </p:cNvPicPr>
          <p:nvPr/>
        </p:nvPicPr>
        <p:blipFill>
          <a:blip r:embed="rId2"/>
          <a:stretch>
            <a:fillRect/>
          </a:stretch>
        </p:blipFill>
        <p:spPr>
          <a:xfrm>
            <a:off x="945017" y="1753233"/>
            <a:ext cx="7458075" cy="1642136"/>
          </a:xfrm>
          <a:prstGeom prst="rect">
            <a:avLst/>
          </a:prstGeom>
        </p:spPr>
      </p:pic>
    </p:spTree>
    <p:extLst>
      <p:ext uri="{BB962C8B-B14F-4D97-AF65-F5344CB8AC3E}">
        <p14:creationId xmlns:p14="http://schemas.microsoft.com/office/powerpoint/2010/main" val="32008244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CA4695-7FAB-4CC4-B513-6A85B163C5AA}"/>
              </a:ext>
            </a:extLst>
          </p:cNvPr>
          <p:cNvSpPr>
            <a:spLocks noGrp="1"/>
          </p:cNvSpPr>
          <p:nvPr>
            <p:ph type="sldNum" idx="4294967295"/>
          </p:nvPr>
        </p:nvSpPr>
        <p:spPr>
          <a:xfrm>
            <a:off x="8594725" y="4673600"/>
            <a:ext cx="549275" cy="393700"/>
          </a:xfrm>
        </p:spPr>
        <p:txBody>
          <a:bodyPr/>
          <a:lstStyle/>
          <a:p>
            <a:pPr marL="0" lvl="0" indent="0" algn="r" rtl="0">
              <a:spcBef>
                <a:spcPts val="0"/>
              </a:spcBef>
              <a:spcAft>
                <a:spcPts val="0"/>
              </a:spcAft>
              <a:buNone/>
            </a:pPr>
            <a:fld id="{00000000-1234-1234-1234-123412341234}" type="slidenum">
              <a:rPr lang="en"/>
              <a:t>36</a:t>
            </a:fld>
            <a:endParaRPr lang="en"/>
          </a:p>
        </p:txBody>
      </p:sp>
      <p:sp>
        <p:nvSpPr>
          <p:cNvPr id="6" name="Google Shape;91;p13">
            <a:extLst>
              <a:ext uri="{FF2B5EF4-FFF2-40B4-BE49-F238E27FC236}">
                <a16:creationId xmlns:a16="http://schemas.microsoft.com/office/drawing/2014/main" id="{561B7465-F55E-41E1-BBE7-DA1E865D5152}"/>
              </a:ext>
            </a:extLst>
          </p:cNvPr>
          <p:cNvSpPr txBox="1">
            <a:spLocks noGrp="1"/>
          </p:cNvSpPr>
          <p:nvPr>
            <p:ph type="ctrTitle"/>
          </p:nvPr>
        </p:nvSpPr>
        <p:spPr>
          <a:xfrm>
            <a:off x="2432640" y="1100285"/>
            <a:ext cx="7433400" cy="723300"/>
          </a:xfrm>
          <a:prstGeom prst="rect">
            <a:avLst/>
          </a:prstGeom>
        </p:spPr>
        <p:txBody>
          <a:bodyPr spcFirstLastPara="1" wrap="square" lIns="0" tIns="0" rIns="0" bIns="0" anchor="t" anchorCtr="0">
            <a:noAutofit/>
          </a:bodyPr>
          <a:lstStyle/>
          <a:p>
            <a:r>
              <a:rPr lang="en"/>
              <a:t>HANDWRITTEN DIGIT RECOGNITION USING</a:t>
            </a:r>
            <a:br>
              <a:rPr lang="en"/>
            </a:br>
            <a:r>
              <a:rPr lang="en" i="1">
                <a:solidFill>
                  <a:srgbClr val="7030A0"/>
                </a:solidFill>
              </a:rPr>
              <a:t>CNN   LENET-5</a:t>
            </a:r>
          </a:p>
        </p:txBody>
      </p:sp>
      <p:sp>
        <p:nvSpPr>
          <p:cNvPr id="8" name="Google Shape;93;p13">
            <a:extLst>
              <a:ext uri="{FF2B5EF4-FFF2-40B4-BE49-F238E27FC236}">
                <a16:creationId xmlns:a16="http://schemas.microsoft.com/office/drawing/2014/main" id="{7D868AF3-260F-4508-9AF9-F6DD9664978D}"/>
              </a:ext>
            </a:extLst>
          </p:cNvPr>
          <p:cNvSpPr/>
          <p:nvPr/>
        </p:nvSpPr>
        <p:spPr>
          <a:xfrm>
            <a:off x="670675" y="1184035"/>
            <a:ext cx="1250445" cy="2395050"/>
          </a:xfrm>
          <a:prstGeom prst="rect">
            <a:avLst/>
          </a:prstGeom>
        </p:spPr>
        <p:txBody>
          <a:bodyPr lIns="91440" tIns="45720" rIns="91440" bIns="45720" numCol="1" anchor="t">
            <a:prstTxWarp prst="textPlain">
              <a:avLst/>
            </a:prstTxWarp>
          </a:bodyPr>
          <a:lstStyle/>
          <a:p>
            <a:pPr lvl="0" algn="ctr"/>
            <a:r>
              <a:rPr lang="en-US" sz="8800" b="1">
                <a:solidFill>
                  <a:srgbClr val="FFFFFF"/>
                </a:solidFill>
                <a:latin typeface="Bebas Neue"/>
              </a:rPr>
              <a:t>3</a:t>
            </a:r>
          </a:p>
        </p:txBody>
      </p:sp>
    </p:spTree>
    <p:extLst>
      <p:ext uri="{BB962C8B-B14F-4D97-AF65-F5344CB8AC3E}">
        <p14:creationId xmlns:p14="http://schemas.microsoft.com/office/powerpoint/2010/main" val="11056159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DF8C5-29E9-408A-8CB1-9B9DC0169886}"/>
              </a:ext>
            </a:extLst>
          </p:cNvPr>
          <p:cNvSpPr>
            <a:spLocks noGrp="1"/>
          </p:cNvSpPr>
          <p:nvPr>
            <p:ph type="title"/>
          </p:nvPr>
        </p:nvSpPr>
        <p:spPr>
          <a:xfrm>
            <a:off x="1119069" y="1374529"/>
            <a:ext cx="7440300" cy="396300"/>
          </a:xfrm>
        </p:spPr>
        <p:txBody>
          <a:bodyPr/>
          <a:lstStyle/>
          <a:p>
            <a:r>
              <a:rPr lang="en-US"/>
              <a:t>MNIST Dataset</a:t>
            </a:r>
          </a:p>
        </p:txBody>
      </p:sp>
      <p:pic>
        <p:nvPicPr>
          <p:cNvPr id="5" name="Picture 5">
            <a:extLst>
              <a:ext uri="{FF2B5EF4-FFF2-40B4-BE49-F238E27FC236}">
                <a16:creationId xmlns:a16="http://schemas.microsoft.com/office/drawing/2014/main" id="{BBC3645C-691D-4D11-8528-E12F29836AF7}"/>
              </a:ext>
            </a:extLst>
          </p:cNvPr>
          <p:cNvPicPr>
            <a:picLocks noChangeAspect="1"/>
          </p:cNvPicPr>
          <p:nvPr/>
        </p:nvPicPr>
        <p:blipFill>
          <a:blip r:embed="rId2"/>
          <a:stretch>
            <a:fillRect/>
          </a:stretch>
        </p:blipFill>
        <p:spPr>
          <a:xfrm>
            <a:off x="2434810" y="2009293"/>
            <a:ext cx="4267200" cy="2000628"/>
          </a:xfrm>
          <a:prstGeom prst="rect">
            <a:avLst/>
          </a:prstGeom>
        </p:spPr>
      </p:pic>
    </p:spTree>
    <p:extLst>
      <p:ext uri="{BB962C8B-B14F-4D97-AF65-F5344CB8AC3E}">
        <p14:creationId xmlns:p14="http://schemas.microsoft.com/office/powerpoint/2010/main" val="28052191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Text&#10;&#10;Description automatically generated">
            <a:extLst>
              <a:ext uri="{FF2B5EF4-FFF2-40B4-BE49-F238E27FC236}">
                <a16:creationId xmlns:a16="http://schemas.microsoft.com/office/drawing/2014/main" id="{C3F08E07-9DF6-4057-8B93-8D36640D3A74}"/>
              </a:ext>
            </a:extLst>
          </p:cNvPr>
          <p:cNvPicPr>
            <a:picLocks noChangeAspect="1"/>
          </p:cNvPicPr>
          <p:nvPr/>
        </p:nvPicPr>
        <p:blipFill>
          <a:blip r:embed="rId2"/>
          <a:stretch>
            <a:fillRect/>
          </a:stretch>
        </p:blipFill>
        <p:spPr>
          <a:xfrm>
            <a:off x="1249607" y="1162345"/>
            <a:ext cx="7271238" cy="2879257"/>
          </a:xfrm>
          <a:prstGeom prst="rect">
            <a:avLst/>
          </a:prstGeom>
        </p:spPr>
      </p:pic>
    </p:spTree>
    <p:extLst>
      <p:ext uri="{BB962C8B-B14F-4D97-AF65-F5344CB8AC3E}">
        <p14:creationId xmlns:p14="http://schemas.microsoft.com/office/powerpoint/2010/main" val="20941445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4AF70E-5BCD-46B9-BA7C-D3579CCA3E4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39</a:t>
            </a:fld>
            <a:endParaRPr lang="en"/>
          </a:p>
        </p:txBody>
      </p:sp>
      <p:pic>
        <p:nvPicPr>
          <p:cNvPr id="3" name="Picture 3" descr="Diagram&#10;&#10;Description automatically generated">
            <a:extLst>
              <a:ext uri="{FF2B5EF4-FFF2-40B4-BE49-F238E27FC236}">
                <a16:creationId xmlns:a16="http://schemas.microsoft.com/office/drawing/2014/main" id="{B545E7BA-718D-4A1E-9119-9BC0F253DF7E}"/>
              </a:ext>
            </a:extLst>
          </p:cNvPr>
          <p:cNvPicPr>
            <a:picLocks noChangeAspect="1"/>
          </p:cNvPicPr>
          <p:nvPr/>
        </p:nvPicPr>
        <p:blipFill>
          <a:blip r:embed="rId2"/>
          <a:stretch>
            <a:fillRect/>
          </a:stretch>
        </p:blipFill>
        <p:spPr>
          <a:xfrm>
            <a:off x="1898039" y="1687467"/>
            <a:ext cx="6194180" cy="2059811"/>
          </a:xfrm>
          <a:prstGeom prst="rect">
            <a:avLst/>
          </a:prstGeom>
        </p:spPr>
      </p:pic>
    </p:spTree>
    <p:extLst>
      <p:ext uri="{BB962C8B-B14F-4D97-AF65-F5344CB8AC3E}">
        <p14:creationId xmlns:p14="http://schemas.microsoft.com/office/powerpoint/2010/main" val="2878854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B4603-6928-43A1-8C63-595E0179B113}"/>
              </a:ext>
            </a:extLst>
          </p:cNvPr>
          <p:cNvSpPr>
            <a:spLocks noGrp="1"/>
          </p:cNvSpPr>
          <p:nvPr>
            <p:ph type="ctrTitle"/>
          </p:nvPr>
        </p:nvSpPr>
        <p:spPr>
          <a:xfrm>
            <a:off x="626700" y="86825"/>
            <a:ext cx="7433400" cy="723300"/>
          </a:xfrm>
        </p:spPr>
        <p:txBody>
          <a:bodyPr/>
          <a:lstStyle/>
          <a:p>
            <a:pPr algn="ctr"/>
            <a:r>
              <a:rPr lang="en-US"/>
              <a:t>ALGORITHMS USED</a:t>
            </a:r>
          </a:p>
        </p:txBody>
      </p:sp>
      <p:sp>
        <p:nvSpPr>
          <p:cNvPr id="3" name="Subtitle 2">
            <a:extLst>
              <a:ext uri="{FF2B5EF4-FFF2-40B4-BE49-F238E27FC236}">
                <a16:creationId xmlns:a16="http://schemas.microsoft.com/office/drawing/2014/main" id="{1C2C721E-BA0B-4AF0-B951-6C4032FAB3B7}"/>
              </a:ext>
            </a:extLst>
          </p:cNvPr>
          <p:cNvSpPr>
            <a:spLocks noGrp="1"/>
          </p:cNvSpPr>
          <p:nvPr>
            <p:ph type="subTitle" idx="1"/>
          </p:nvPr>
        </p:nvSpPr>
        <p:spPr>
          <a:xfrm>
            <a:off x="596220" y="1236847"/>
            <a:ext cx="7433400" cy="3036720"/>
          </a:xfrm>
        </p:spPr>
        <p:txBody>
          <a:bodyPr/>
          <a:lstStyle/>
          <a:p>
            <a:pPr>
              <a:buFont typeface="Wingdings"/>
              <a:buChar char="Ø"/>
            </a:pPr>
            <a:r>
              <a:rPr lang="en-US" sz="2800" b="1">
                <a:solidFill>
                  <a:srgbClr val="002060"/>
                </a:solidFill>
              </a:rPr>
              <a:t>KNN ( K –Nearest Neighbours)</a:t>
            </a:r>
          </a:p>
          <a:p>
            <a:pPr>
              <a:lnSpc>
                <a:spcPct val="114999"/>
              </a:lnSpc>
              <a:buFont typeface="Wingdings"/>
              <a:buChar char="Ø"/>
            </a:pPr>
            <a:r>
              <a:rPr lang="en-US" sz="2800" b="1">
                <a:solidFill>
                  <a:srgbClr val="002060"/>
                </a:solidFill>
              </a:rPr>
              <a:t>Random Forest</a:t>
            </a:r>
          </a:p>
          <a:p>
            <a:pPr>
              <a:lnSpc>
                <a:spcPct val="114999"/>
              </a:lnSpc>
              <a:buFont typeface="Wingdings"/>
              <a:buChar char="Ø"/>
            </a:pPr>
            <a:r>
              <a:rPr lang="en-US" sz="2800" b="1">
                <a:solidFill>
                  <a:srgbClr val="002060"/>
                </a:solidFill>
              </a:rPr>
              <a:t>NN ( Neural Network)</a:t>
            </a:r>
          </a:p>
          <a:p>
            <a:pPr>
              <a:lnSpc>
                <a:spcPct val="114999"/>
              </a:lnSpc>
              <a:buFont typeface="Wingdings"/>
              <a:buChar char="Ø"/>
            </a:pPr>
            <a:r>
              <a:rPr lang="en-US" sz="2800" b="1">
                <a:solidFill>
                  <a:srgbClr val="002060"/>
                </a:solidFill>
              </a:rPr>
              <a:t>SVM ( Support Vector Machines)</a:t>
            </a:r>
          </a:p>
          <a:p>
            <a:pPr>
              <a:lnSpc>
                <a:spcPct val="114999"/>
              </a:lnSpc>
              <a:buFont typeface="Wingdings"/>
              <a:buChar char="Ø"/>
            </a:pPr>
            <a:r>
              <a:rPr lang="en-US" sz="2800" b="1">
                <a:solidFill>
                  <a:srgbClr val="002060"/>
                </a:solidFill>
              </a:rPr>
              <a:t>CNN ( Convoluted Neural Network)</a:t>
            </a:r>
          </a:p>
        </p:txBody>
      </p:sp>
    </p:spTree>
    <p:extLst>
      <p:ext uri="{BB962C8B-B14F-4D97-AF65-F5344CB8AC3E}">
        <p14:creationId xmlns:p14="http://schemas.microsoft.com/office/powerpoint/2010/main" val="16341442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180D4E-3B19-470D-9DED-B89BC2398BC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40</a:t>
            </a:fld>
            <a:endParaRPr lang="en"/>
          </a:p>
        </p:txBody>
      </p:sp>
      <p:pic>
        <p:nvPicPr>
          <p:cNvPr id="3" name="Picture 3" descr="Table&#10;&#10;Description automatically generated">
            <a:extLst>
              <a:ext uri="{FF2B5EF4-FFF2-40B4-BE49-F238E27FC236}">
                <a16:creationId xmlns:a16="http://schemas.microsoft.com/office/drawing/2014/main" id="{DA49D75C-9C2A-4177-A5E3-9C8B2F3AF63C}"/>
              </a:ext>
            </a:extLst>
          </p:cNvPr>
          <p:cNvPicPr>
            <a:picLocks noChangeAspect="1"/>
          </p:cNvPicPr>
          <p:nvPr/>
        </p:nvPicPr>
        <p:blipFill rotWithShape="1">
          <a:blip r:embed="rId2"/>
          <a:srcRect r="16100" b="-175"/>
          <a:stretch/>
        </p:blipFill>
        <p:spPr>
          <a:xfrm>
            <a:off x="1716698" y="1108564"/>
            <a:ext cx="4786580" cy="2931481"/>
          </a:xfrm>
          <a:prstGeom prst="rect">
            <a:avLst/>
          </a:prstGeom>
        </p:spPr>
      </p:pic>
    </p:spTree>
    <p:extLst>
      <p:ext uri="{BB962C8B-B14F-4D97-AF65-F5344CB8AC3E}">
        <p14:creationId xmlns:p14="http://schemas.microsoft.com/office/powerpoint/2010/main" val="15408162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Text&#10;&#10;Description automatically generated">
            <a:extLst>
              <a:ext uri="{FF2B5EF4-FFF2-40B4-BE49-F238E27FC236}">
                <a16:creationId xmlns:a16="http://schemas.microsoft.com/office/drawing/2014/main" id="{4F29AEFB-DFC4-46CB-96D0-7328863C39DF}"/>
              </a:ext>
            </a:extLst>
          </p:cNvPr>
          <p:cNvPicPr>
            <a:picLocks noChangeAspect="1"/>
          </p:cNvPicPr>
          <p:nvPr/>
        </p:nvPicPr>
        <p:blipFill>
          <a:blip r:embed="rId2"/>
          <a:stretch>
            <a:fillRect/>
          </a:stretch>
        </p:blipFill>
        <p:spPr>
          <a:xfrm>
            <a:off x="875933" y="1097303"/>
            <a:ext cx="7584464" cy="2976370"/>
          </a:xfrm>
          <a:prstGeom prst="rect">
            <a:avLst/>
          </a:prstGeom>
        </p:spPr>
      </p:pic>
    </p:spTree>
    <p:extLst>
      <p:ext uri="{BB962C8B-B14F-4D97-AF65-F5344CB8AC3E}">
        <p14:creationId xmlns:p14="http://schemas.microsoft.com/office/powerpoint/2010/main" val="8977681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9A099A-6A5C-45C7-9E3D-DECE9B466D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42</a:t>
            </a:fld>
            <a:endParaRPr lang="en"/>
          </a:p>
        </p:txBody>
      </p:sp>
      <p:pic>
        <p:nvPicPr>
          <p:cNvPr id="3" name="Picture 3" descr="A picture containing text&#10;&#10;Description automatically generated">
            <a:extLst>
              <a:ext uri="{FF2B5EF4-FFF2-40B4-BE49-F238E27FC236}">
                <a16:creationId xmlns:a16="http://schemas.microsoft.com/office/drawing/2014/main" id="{29AA1F9C-759B-4FF1-8C99-F426940EF12E}"/>
              </a:ext>
            </a:extLst>
          </p:cNvPr>
          <p:cNvPicPr>
            <a:picLocks noChangeAspect="1"/>
          </p:cNvPicPr>
          <p:nvPr/>
        </p:nvPicPr>
        <p:blipFill>
          <a:blip r:embed="rId2"/>
          <a:stretch>
            <a:fillRect/>
          </a:stretch>
        </p:blipFill>
        <p:spPr>
          <a:xfrm>
            <a:off x="2024429" y="571274"/>
            <a:ext cx="5089646" cy="4006445"/>
          </a:xfrm>
          <a:prstGeom prst="rect">
            <a:avLst/>
          </a:prstGeom>
        </p:spPr>
      </p:pic>
    </p:spTree>
    <p:extLst>
      <p:ext uri="{BB962C8B-B14F-4D97-AF65-F5344CB8AC3E}">
        <p14:creationId xmlns:p14="http://schemas.microsoft.com/office/powerpoint/2010/main" val="32257058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703801-5886-4763-B452-C25F392CBF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43</a:t>
            </a:fld>
            <a:endParaRPr lang="en"/>
          </a:p>
        </p:txBody>
      </p:sp>
      <p:pic>
        <p:nvPicPr>
          <p:cNvPr id="3" name="Picture 3" descr="Text&#10;&#10;Description automatically generated">
            <a:extLst>
              <a:ext uri="{FF2B5EF4-FFF2-40B4-BE49-F238E27FC236}">
                <a16:creationId xmlns:a16="http://schemas.microsoft.com/office/drawing/2014/main" id="{8B05D4C3-4C8E-4CBD-91E9-E6CDF4250637}"/>
              </a:ext>
            </a:extLst>
          </p:cNvPr>
          <p:cNvPicPr>
            <a:picLocks noChangeAspect="1"/>
          </p:cNvPicPr>
          <p:nvPr/>
        </p:nvPicPr>
        <p:blipFill>
          <a:blip r:embed="rId2"/>
          <a:stretch>
            <a:fillRect/>
          </a:stretch>
        </p:blipFill>
        <p:spPr>
          <a:xfrm>
            <a:off x="744049" y="1021695"/>
            <a:ext cx="7655901" cy="3100109"/>
          </a:xfrm>
          <a:prstGeom prst="rect">
            <a:avLst/>
          </a:prstGeom>
        </p:spPr>
      </p:pic>
    </p:spTree>
    <p:extLst>
      <p:ext uri="{BB962C8B-B14F-4D97-AF65-F5344CB8AC3E}">
        <p14:creationId xmlns:p14="http://schemas.microsoft.com/office/powerpoint/2010/main" val="9222710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71AEA2-0765-4586-A0A3-0635B4F63D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44</a:t>
            </a:fld>
            <a:endParaRPr lang="en"/>
          </a:p>
        </p:txBody>
      </p:sp>
      <p:pic>
        <p:nvPicPr>
          <p:cNvPr id="3" name="Picture 3" descr="Chart, line chart&#10;&#10;Description automatically generated">
            <a:extLst>
              <a:ext uri="{FF2B5EF4-FFF2-40B4-BE49-F238E27FC236}">
                <a16:creationId xmlns:a16="http://schemas.microsoft.com/office/drawing/2014/main" id="{5570A085-9A14-4BAB-9C84-25CDAFD277E8}"/>
              </a:ext>
            </a:extLst>
          </p:cNvPr>
          <p:cNvPicPr>
            <a:picLocks noChangeAspect="1"/>
          </p:cNvPicPr>
          <p:nvPr/>
        </p:nvPicPr>
        <p:blipFill>
          <a:blip r:embed="rId2"/>
          <a:stretch>
            <a:fillRect/>
          </a:stretch>
        </p:blipFill>
        <p:spPr>
          <a:xfrm>
            <a:off x="1414462" y="446108"/>
            <a:ext cx="6315074" cy="4245788"/>
          </a:xfrm>
          <a:prstGeom prst="rect">
            <a:avLst/>
          </a:prstGeom>
        </p:spPr>
      </p:pic>
    </p:spTree>
    <p:extLst>
      <p:ext uri="{BB962C8B-B14F-4D97-AF65-F5344CB8AC3E}">
        <p14:creationId xmlns:p14="http://schemas.microsoft.com/office/powerpoint/2010/main" val="6964636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095CEA-B76E-4E72-AB67-63F0309CF8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45</a:t>
            </a:fld>
            <a:endParaRPr lang="en"/>
          </a:p>
        </p:txBody>
      </p:sp>
      <p:pic>
        <p:nvPicPr>
          <p:cNvPr id="3" name="Picture 3" descr="Text&#10;&#10;Description automatically generated">
            <a:extLst>
              <a:ext uri="{FF2B5EF4-FFF2-40B4-BE49-F238E27FC236}">
                <a16:creationId xmlns:a16="http://schemas.microsoft.com/office/drawing/2014/main" id="{4B1AC1BD-07FA-4E1F-9CBC-0421B60E5AD9}"/>
              </a:ext>
            </a:extLst>
          </p:cNvPr>
          <p:cNvPicPr>
            <a:picLocks noChangeAspect="1"/>
          </p:cNvPicPr>
          <p:nvPr/>
        </p:nvPicPr>
        <p:blipFill>
          <a:blip r:embed="rId2"/>
          <a:stretch>
            <a:fillRect/>
          </a:stretch>
        </p:blipFill>
        <p:spPr>
          <a:xfrm>
            <a:off x="1799126" y="551207"/>
            <a:ext cx="5545747" cy="4035589"/>
          </a:xfrm>
          <a:prstGeom prst="rect">
            <a:avLst/>
          </a:prstGeom>
        </p:spPr>
      </p:pic>
    </p:spTree>
    <p:extLst>
      <p:ext uri="{BB962C8B-B14F-4D97-AF65-F5344CB8AC3E}">
        <p14:creationId xmlns:p14="http://schemas.microsoft.com/office/powerpoint/2010/main" val="2030713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B0704-1EEC-46F4-A1F9-83A5D365800B}"/>
              </a:ext>
            </a:extLst>
          </p:cNvPr>
          <p:cNvSpPr>
            <a:spLocks noGrp="1"/>
          </p:cNvSpPr>
          <p:nvPr>
            <p:ph type="title"/>
          </p:nvPr>
        </p:nvSpPr>
        <p:spPr>
          <a:xfrm>
            <a:off x="1152480" y="302600"/>
            <a:ext cx="7440300" cy="396300"/>
          </a:xfrm>
        </p:spPr>
        <p:txBody>
          <a:bodyPr/>
          <a:lstStyle/>
          <a:p>
            <a:pPr algn="ctr"/>
            <a:r>
              <a:rPr lang="en-US"/>
              <a:t>Accuracy</a:t>
            </a:r>
          </a:p>
        </p:txBody>
      </p:sp>
      <p:sp>
        <p:nvSpPr>
          <p:cNvPr id="3" name="Text Placeholder 2">
            <a:extLst>
              <a:ext uri="{FF2B5EF4-FFF2-40B4-BE49-F238E27FC236}">
                <a16:creationId xmlns:a16="http://schemas.microsoft.com/office/drawing/2014/main" id="{844F9D2D-5C39-45F2-97C0-C735C04344EE}"/>
              </a:ext>
            </a:extLst>
          </p:cNvPr>
          <p:cNvSpPr>
            <a:spLocks noGrp="1"/>
          </p:cNvSpPr>
          <p:nvPr>
            <p:ph type="body" idx="1"/>
          </p:nvPr>
        </p:nvSpPr>
        <p:spPr>
          <a:xfrm>
            <a:off x="1182960" y="1134590"/>
            <a:ext cx="7272660" cy="2239800"/>
          </a:xfrm>
        </p:spPr>
        <p:txBody>
          <a:bodyPr/>
          <a:lstStyle/>
          <a:p>
            <a:r>
              <a:rPr lang="en-US" b="1">
                <a:solidFill>
                  <a:srgbClr val="002060"/>
                </a:solidFill>
              </a:rPr>
              <a:t>KNN – 89%</a:t>
            </a:r>
          </a:p>
          <a:p>
            <a:pPr>
              <a:lnSpc>
                <a:spcPct val="114999"/>
              </a:lnSpc>
            </a:pPr>
            <a:r>
              <a:rPr lang="en-US" b="1">
                <a:solidFill>
                  <a:srgbClr val="002060"/>
                </a:solidFill>
              </a:rPr>
              <a:t>Random Forest – 90%</a:t>
            </a:r>
          </a:p>
          <a:p>
            <a:pPr>
              <a:lnSpc>
                <a:spcPct val="114999"/>
              </a:lnSpc>
            </a:pPr>
            <a:r>
              <a:rPr lang="en-US" b="1">
                <a:solidFill>
                  <a:srgbClr val="002060"/>
                </a:solidFill>
              </a:rPr>
              <a:t>NN – 97.42%</a:t>
            </a:r>
          </a:p>
          <a:p>
            <a:pPr>
              <a:lnSpc>
                <a:spcPct val="114999"/>
              </a:lnSpc>
            </a:pPr>
            <a:r>
              <a:rPr lang="en-US" b="1">
                <a:solidFill>
                  <a:srgbClr val="002060"/>
                </a:solidFill>
              </a:rPr>
              <a:t>CNN – 98%</a:t>
            </a:r>
          </a:p>
          <a:p>
            <a:pPr>
              <a:lnSpc>
                <a:spcPct val="114999"/>
              </a:lnSpc>
            </a:pPr>
            <a:r>
              <a:rPr lang="en-US" b="1">
                <a:solidFill>
                  <a:srgbClr val="002060"/>
                </a:solidFill>
              </a:rPr>
              <a:t>SVM – 63.9% ( Average)</a:t>
            </a:r>
          </a:p>
        </p:txBody>
      </p:sp>
      <p:sp>
        <p:nvSpPr>
          <p:cNvPr id="4" name="Slide Number Placeholder 3">
            <a:extLst>
              <a:ext uri="{FF2B5EF4-FFF2-40B4-BE49-F238E27FC236}">
                <a16:creationId xmlns:a16="http://schemas.microsoft.com/office/drawing/2014/main" id="{FEC52C9F-CC08-4753-8F60-E094EB6D2A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46</a:t>
            </a:fld>
            <a:endParaRPr lang="en"/>
          </a:p>
        </p:txBody>
      </p:sp>
      <p:sp>
        <p:nvSpPr>
          <p:cNvPr id="5" name="TextBox 4">
            <a:extLst>
              <a:ext uri="{FF2B5EF4-FFF2-40B4-BE49-F238E27FC236}">
                <a16:creationId xmlns:a16="http://schemas.microsoft.com/office/drawing/2014/main" id="{34029F72-244A-47F2-9BB7-076020A1A9AA}"/>
              </a:ext>
            </a:extLst>
          </p:cNvPr>
          <p:cNvSpPr txBox="1"/>
          <p:nvPr/>
        </p:nvSpPr>
        <p:spPr>
          <a:xfrm>
            <a:off x="350520" y="3699510"/>
            <a:ext cx="810768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Hence, we can conclude that CNN is the best suitable Algorithm for handwritten digit recognition</a:t>
            </a:r>
          </a:p>
        </p:txBody>
      </p:sp>
    </p:spTree>
    <p:extLst>
      <p:ext uri="{BB962C8B-B14F-4D97-AF65-F5344CB8AC3E}">
        <p14:creationId xmlns:p14="http://schemas.microsoft.com/office/powerpoint/2010/main" val="37987921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3095E8-9511-413F-BF2E-BE7F77DA0C87}"/>
              </a:ext>
            </a:extLst>
          </p:cNvPr>
          <p:cNvSpPr>
            <a:spLocks noGrp="1"/>
          </p:cNvSpPr>
          <p:nvPr>
            <p:ph type="body" idx="1"/>
          </p:nvPr>
        </p:nvSpPr>
        <p:spPr>
          <a:xfrm>
            <a:off x="2089740" y="1756385"/>
            <a:ext cx="4440900" cy="1160280"/>
          </a:xfrm>
        </p:spPr>
        <p:txBody>
          <a:bodyPr/>
          <a:lstStyle/>
          <a:p>
            <a:pPr marL="0" indent="0">
              <a:buNone/>
            </a:pPr>
            <a:r>
              <a:rPr lang="en-US" sz="6000"/>
              <a:t>THANK YOU</a:t>
            </a:r>
          </a:p>
        </p:txBody>
      </p:sp>
      <p:sp>
        <p:nvSpPr>
          <p:cNvPr id="3" name="Slide Number Placeholder 2">
            <a:extLst>
              <a:ext uri="{FF2B5EF4-FFF2-40B4-BE49-F238E27FC236}">
                <a16:creationId xmlns:a16="http://schemas.microsoft.com/office/drawing/2014/main" id="{867DBADA-8964-42A7-852C-E149973ECC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47</a:t>
            </a:fld>
            <a:endParaRPr lang="en"/>
          </a:p>
        </p:txBody>
      </p:sp>
    </p:spTree>
    <p:extLst>
      <p:ext uri="{BB962C8B-B14F-4D97-AF65-F5344CB8AC3E}">
        <p14:creationId xmlns:p14="http://schemas.microsoft.com/office/powerpoint/2010/main" val="2820929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86337-CE91-4635-83D9-943D4F45166A}"/>
              </a:ext>
            </a:extLst>
          </p:cNvPr>
          <p:cNvSpPr>
            <a:spLocks noGrp="1"/>
          </p:cNvSpPr>
          <p:nvPr>
            <p:ph type="title"/>
          </p:nvPr>
        </p:nvSpPr>
        <p:spPr>
          <a:xfrm>
            <a:off x="1030560" y="348320"/>
            <a:ext cx="7440300" cy="396300"/>
          </a:xfrm>
        </p:spPr>
        <p:txBody>
          <a:bodyPr/>
          <a:lstStyle/>
          <a:p>
            <a:pPr algn="ctr"/>
            <a:r>
              <a:rPr lang="en-US"/>
              <a:t>MAIN GOAL &amp; APPLICATIONS</a:t>
            </a:r>
          </a:p>
        </p:txBody>
      </p:sp>
      <p:sp>
        <p:nvSpPr>
          <p:cNvPr id="3" name="Text Placeholder 2">
            <a:extLst>
              <a:ext uri="{FF2B5EF4-FFF2-40B4-BE49-F238E27FC236}">
                <a16:creationId xmlns:a16="http://schemas.microsoft.com/office/drawing/2014/main" id="{4728B59D-7231-4660-88AA-B14F27469CE4}"/>
              </a:ext>
            </a:extLst>
          </p:cNvPr>
          <p:cNvSpPr>
            <a:spLocks noGrp="1"/>
          </p:cNvSpPr>
          <p:nvPr>
            <p:ph type="body" idx="1"/>
          </p:nvPr>
        </p:nvSpPr>
        <p:spPr>
          <a:xfrm>
            <a:off x="515786" y="1323820"/>
            <a:ext cx="8202300" cy="2811300"/>
          </a:xfrm>
        </p:spPr>
        <p:txBody>
          <a:bodyPr/>
          <a:lstStyle/>
          <a:p>
            <a:r>
              <a:rPr lang="en-US" b="1">
                <a:solidFill>
                  <a:srgbClr val="002060"/>
                </a:solidFill>
              </a:rPr>
              <a:t>Handwritten Digit Recognition is used to recognize the Digits which are written by hand.</a:t>
            </a:r>
          </a:p>
          <a:p>
            <a:pPr>
              <a:lnSpc>
                <a:spcPct val="114999"/>
              </a:lnSpc>
            </a:pPr>
            <a:r>
              <a:rPr lang="en-US" b="1">
                <a:solidFill>
                  <a:srgbClr val="002060"/>
                </a:solidFill>
              </a:rPr>
              <a:t>A handwritten digit recognition system is used to visualize artificial neural networks.</a:t>
            </a:r>
          </a:p>
          <a:p>
            <a:pPr>
              <a:lnSpc>
                <a:spcPct val="114999"/>
              </a:lnSpc>
            </a:pPr>
            <a:r>
              <a:rPr lang="en-US" b="1">
                <a:solidFill>
                  <a:srgbClr val="002060"/>
                </a:solidFill>
              </a:rPr>
              <a:t>It is already widely used in the automatic processing of bank cheques, postal addresses , in mobile phones etc.</a:t>
            </a:r>
          </a:p>
        </p:txBody>
      </p:sp>
      <p:sp>
        <p:nvSpPr>
          <p:cNvPr id="4" name="Slide Number Placeholder 3">
            <a:extLst>
              <a:ext uri="{FF2B5EF4-FFF2-40B4-BE49-F238E27FC236}">
                <a16:creationId xmlns:a16="http://schemas.microsoft.com/office/drawing/2014/main" id="{B6BEB219-EAC6-470F-9254-5F6BE12487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5</a:t>
            </a:fld>
            <a:endParaRPr lang="en"/>
          </a:p>
        </p:txBody>
      </p:sp>
    </p:spTree>
    <p:extLst>
      <p:ext uri="{BB962C8B-B14F-4D97-AF65-F5344CB8AC3E}">
        <p14:creationId xmlns:p14="http://schemas.microsoft.com/office/powerpoint/2010/main" val="1329194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E1277-F59B-49CB-9103-807B9B274747}"/>
              </a:ext>
            </a:extLst>
          </p:cNvPr>
          <p:cNvSpPr>
            <a:spLocks noGrp="1"/>
          </p:cNvSpPr>
          <p:nvPr>
            <p:ph type="title"/>
          </p:nvPr>
        </p:nvSpPr>
        <p:spPr>
          <a:xfrm>
            <a:off x="1098717" y="296250"/>
            <a:ext cx="7440300" cy="396300"/>
          </a:xfrm>
        </p:spPr>
        <p:txBody>
          <a:bodyPr/>
          <a:lstStyle/>
          <a:p>
            <a:pPr algn="ctr"/>
            <a:r>
              <a:rPr lang="en-US"/>
              <a:t>TRAINING DATASET</a:t>
            </a:r>
          </a:p>
        </p:txBody>
      </p:sp>
      <p:sp>
        <p:nvSpPr>
          <p:cNvPr id="3" name="Text Placeholder 2">
            <a:extLst>
              <a:ext uri="{FF2B5EF4-FFF2-40B4-BE49-F238E27FC236}">
                <a16:creationId xmlns:a16="http://schemas.microsoft.com/office/drawing/2014/main" id="{0C1B7499-C536-4DBB-9C0A-F5BDFF0ECD9A}"/>
              </a:ext>
            </a:extLst>
          </p:cNvPr>
          <p:cNvSpPr>
            <a:spLocks noGrp="1"/>
          </p:cNvSpPr>
          <p:nvPr>
            <p:ph type="body" idx="1"/>
          </p:nvPr>
        </p:nvSpPr>
        <p:spPr>
          <a:xfrm>
            <a:off x="1095753" y="1003780"/>
            <a:ext cx="7790820" cy="1706400"/>
          </a:xfrm>
        </p:spPr>
        <p:txBody>
          <a:bodyPr/>
          <a:lstStyle/>
          <a:p>
            <a:r>
              <a:rPr lang="en-US" sz="2000" b="1">
                <a:solidFill>
                  <a:srgbClr val="002060"/>
                </a:solidFill>
              </a:rPr>
              <a:t>Training of the network is done by a dataset named MNIST dataset.</a:t>
            </a:r>
          </a:p>
          <a:p>
            <a:pPr>
              <a:lnSpc>
                <a:spcPct val="114999"/>
              </a:lnSpc>
            </a:pPr>
            <a:r>
              <a:rPr lang="en-US" sz="2000" b="1">
                <a:solidFill>
                  <a:srgbClr val="002060"/>
                </a:solidFill>
              </a:rPr>
              <a:t>MNIST dataset has a training set of 60,000 examples</a:t>
            </a:r>
          </a:p>
          <a:p>
            <a:pPr>
              <a:lnSpc>
                <a:spcPct val="114999"/>
              </a:lnSpc>
            </a:pPr>
            <a:r>
              <a:rPr lang="en-US" sz="2000" b="1">
                <a:solidFill>
                  <a:srgbClr val="002060"/>
                </a:solidFill>
              </a:rPr>
              <a:t>All the images in the dataset are of 28 x 28 pixels.</a:t>
            </a:r>
          </a:p>
          <a:p>
            <a:pPr>
              <a:lnSpc>
                <a:spcPct val="114999"/>
              </a:lnSpc>
            </a:pPr>
            <a:endParaRPr lang="en-US" sz="2000"/>
          </a:p>
        </p:txBody>
      </p:sp>
      <p:sp>
        <p:nvSpPr>
          <p:cNvPr id="4" name="Slide Number Placeholder 3">
            <a:extLst>
              <a:ext uri="{FF2B5EF4-FFF2-40B4-BE49-F238E27FC236}">
                <a16:creationId xmlns:a16="http://schemas.microsoft.com/office/drawing/2014/main" id="{8AD3DE40-62A3-425E-8076-C403D63DC7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6</a:t>
            </a:fld>
            <a:endParaRPr lang="en"/>
          </a:p>
        </p:txBody>
      </p:sp>
      <p:pic>
        <p:nvPicPr>
          <p:cNvPr id="5" name="Picture 5">
            <a:extLst>
              <a:ext uri="{FF2B5EF4-FFF2-40B4-BE49-F238E27FC236}">
                <a16:creationId xmlns:a16="http://schemas.microsoft.com/office/drawing/2014/main" id="{446ECF1C-F10F-4EBD-9136-65227F88A7EE}"/>
              </a:ext>
            </a:extLst>
          </p:cNvPr>
          <p:cNvPicPr>
            <a:picLocks noChangeAspect="1"/>
          </p:cNvPicPr>
          <p:nvPr/>
        </p:nvPicPr>
        <p:blipFill>
          <a:blip r:embed="rId2"/>
          <a:stretch>
            <a:fillRect/>
          </a:stretch>
        </p:blipFill>
        <p:spPr>
          <a:xfrm>
            <a:off x="2583180" y="2668716"/>
            <a:ext cx="4267200" cy="2000628"/>
          </a:xfrm>
          <a:prstGeom prst="rect">
            <a:avLst/>
          </a:prstGeom>
        </p:spPr>
      </p:pic>
    </p:spTree>
    <p:extLst>
      <p:ext uri="{BB962C8B-B14F-4D97-AF65-F5344CB8AC3E}">
        <p14:creationId xmlns:p14="http://schemas.microsoft.com/office/powerpoint/2010/main" val="1388537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50000">
              <a:schemeClr val="accent1"/>
            </a:gs>
            <a:gs pos="100000">
              <a:schemeClr val="accent2"/>
            </a:gs>
          </a:gsLst>
          <a:path path="circle">
            <a:fillToRect t="100000" r="100000"/>
          </a:path>
          <a:tileRect l="-100000" b="-100000"/>
        </a:gradFill>
        <a:effectLst/>
      </p:bgPr>
    </p:bg>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2318340" y="1069805"/>
            <a:ext cx="6023700" cy="723300"/>
          </a:xfrm>
          <a:prstGeom prst="rect">
            <a:avLst/>
          </a:prstGeom>
        </p:spPr>
        <p:txBody>
          <a:bodyPr spcFirstLastPara="1" wrap="square" lIns="0" tIns="0" rIns="0" bIns="0" anchor="t" anchorCtr="0">
            <a:noAutofit/>
          </a:bodyPr>
          <a:lstStyle/>
          <a:p>
            <a:r>
              <a:rPr lang="en"/>
              <a:t>HANDWRITTEN DIGIT RECOGNITION USING</a:t>
            </a:r>
            <a:br>
              <a:rPr lang="en"/>
            </a:br>
            <a:r>
              <a:rPr lang="en" i="1">
                <a:solidFill>
                  <a:srgbClr val="7030A0"/>
                </a:solidFill>
              </a:rPr>
              <a:t>knn ALGORITHM</a:t>
            </a:r>
          </a:p>
        </p:txBody>
      </p:sp>
      <p:sp>
        <p:nvSpPr>
          <p:cNvPr id="93" name="Google Shape;93;p13"/>
          <p:cNvSpPr/>
          <p:nvPr/>
        </p:nvSpPr>
        <p:spPr>
          <a:xfrm>
            <a:off x="830695" y="810655"/>
            <a:ext cx="861825" cy="2395050"/>
          </a:xfrm>
          <a:prstGeom prst="rect">
            <a:avLst/>
          </a:prstGeom>
        </p:spPr>
        <p:txBody>
          <a:bodyPr>
            <a:prstTxWarp prst="textPlain">
              <a:avLst/>
            </a:prstTxWarp>
          </a:bodyPr>
          <a:lstStyle/>
          <a:p>
            <a:pPr lvl="0" algn="ctr"/>
            <a:r>
              <a:rPr b="1" i="0">
                <a:ln>
                  <a:noFill/>
                </a:ln>
                <a:gradFill>
                  <a:gsLst>
                    <a:gs pos="0">
                      <a:schemeClr val="lt1"/>
                    </a:gs>
                    <a:gs pos="100000">
                      <a:schemeClr val="accent1"/>
                    </a:gs>
                  </a:gsLst>
                  <a:lin ang="5400012" scaled="0"/>
                </a:gradFill>
                <a:latin typeface="Bebas Neue"/>
              </a:rPr>
              <a:t>1</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8CBF0-E73E-4576-9FCC-7FD60434DA2A}"/>
              </a:ext>
            </a:extLst>
          </p:cNvPr>
          <p:cNvSpPr>
            <a:spLocks noGrp="1"/>
          </p:cNvSpPr>
          <p:nvPr>
            <p:ph type="title"/>
          </p:nvPr>
        </p:nvSpPr>
        <p:spPr>
          <a:xfrm>
            <a:off x="855300" y="264500"/>
            <a:ext cx="7440300" cy="396300"/>
          </a:xfrm>
        </p:spPr>
        <p:txBody>
          <a:bodyPr/>
          <a:lstStyle/>
          <a:p>
            <a:pPr algn="ctr"/>
            <a:r>
              <a:rPr lang="en-US"/>
              <a:t>K – NEAREST NEIGHBOUR</a:t>
            </a:r>
          </a:p>
        </p:txBody>
      </p:sp>
      <p:sp>
        <p:nvSpPr>
          <p:cNvPr id="3" name="Text Placeholder 2">
            <a:extLst>
              <a:ext uri="{FF2B5EF4-FFF2-40B4-BE49-F238E27FC236}">
                <a16:creationId xmlns:a16="http://schemas.microsoft.com/office/drawing/2014/main" id="{0ECF02BB-1BFB-4585-9827-99CE7B3298DB}"/>
              </a:ext>
            </a:extLst>
          </p:cNvPr>
          <p:cNvSpPr>
            <a:spLocks noGrp="1"/>
          </p:cNvSpPr>
          <p:nvPr>
            <p:ph type="body" idx="1"/>
          </p:nvPr>
        </p:nvSpPr>
        <p:spPr>
          <a:xfrm>
            <a:off x="420960" y="898370"/>
            <a:ext cx="8225160" cy="2811300"/>
          </a:xfrm>
        </p:spPr>
        <p:txBody>
          <a:bodyPr/>
          <a:lstStyle/>
          <a:p>
            <a:pPr marL="285750" indent="-285750" algn="just">
              <a:lnSpc>
                <a:spcPct val="100000"/>
              </a:lnSpc>
              <a:spcBef>
                <a:spcPts val="600"/>
              </a:spcBef>
            </a:pPr>
            <a:r>
              <a:rPr lang="en-GB" sz="1800" b="1">
                <a:solidFill>
                  <a:srgbClr val="002060"/>
                </a:solidFill>
              </a:rPr>
              <a:t>K-NN is a non-parametric algorithm, which means it does not make any assumption on underlying data.</a:t>
            </a:r>
            <a:endParaRPr lang="en-US" sz="1800" b="1">
              <a:solidFill>
                <a:srgbClr val="002060"/>
              </a:solidFill>
            </a:endParaRPr>
          </a:p>
          <a:p>
            <a:pPr marL="285750" indent="-285750" algn="just">
              <a:lnSpc>
                <a:spcPct val="100000"/>
              </a:lnSpc>
              <a:spcBef>
                <a:spcPts val="600"/>
              </a:spcBef>
            </a:pPr>
            <a:r>
              <a:rPr lang="en-GB" sz="1800" b="1">
                <a:solidFill>
                  <a:srgbClr val="002060"/>
                </a:solidFill>
              </a:rPr>
              <a:t>It is also called a lazy learner algorithm because it does not learn from the training set immediately instead it stores the dataset and at the time of classification, it performs an action on the dataset.</a:t>
            </a:r>
            <a:endParaRPr lang="en-US" sz="1800" b="1">
              <a:solidFill>
                <a:srgbClr val="002060"/>
              </a:solidFill>
            </a:endParaRPr>
          </a:p>
          <a:p>
            <a:pPr marL="285750" indent="-285750" algn="just">
              <a:lnSpc>
                <a:spcPct val="100000"/>
              </a:lnSpc>
              <a:spcBef>
                <a:spcPts val="600"/>
              </a:spcBef>
            </a:pPr>
            <a:r>
              <a:rPr lang="en-GB" sz="1800" b="1">
                <a:solidFill>
                  <a:srgbClr val="002060"/>
                </a:solidFill>
              </a:rPr>
              <a:t>KNN algorithm at the training phase just stores the dataset and when it gets new data, then it classifies that data into a category that is much like the new data.</a:t>
            </a:r>
            <a:endParaRPr lang="en-US" sz="1800" b="1">
              <a:solidFill>
                <a:srgbClr val="002060"/>
              </a:solidFill>
            </a:endParaRPr>
          </a:p>
          <a:p>
            <a:pPr marL="76200" indent="0">
              <a:lnSpc>
                <a:spcPct val="114999"/>
              </a:lnSpc>
              <a:buNone/>
            </a:pPr>
            <a:endParaRPr lang="en-US"/>
          </a:p>
        </p:txBody>
      </p:sp>
      <p:sp>
        <p:nvSpPr>
          <p:cNvPr id="4" name="Slide Number Placeholder 3">
            <a:extLst>
              <a:ext uri="{FF2B5EF4-FFF2-40B4-BE49-F238E27FC236}">
                <a16:creationId xmlns:a16="http://schemas.microsoft.com/office/drawing/2014/main" id="{9804047E-2326-4975-BD54-7607E5A9A8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8</a:t>
            </a:fld>
            <a:endParaRPr lang="en"/>
          </a:p>
        </p:txBody>
      </p:sp>
      <p:pic>
        <p:nvPicPr>
          <p:cNvPr id="5" name="Picture 5" descr="Diagram&#10;&#10;Description automatically generated">
            <a:extLst>
              <a:ext uri="{FF2B5EF4-FFF2-40B4-BE49-F238E27FC236}">
                <a16:creationId xmlns:a16="http://schemas.microsoft.com/office/drawing/2014/main" id="{BDCCD904-A7BA-4E35-8C11-2D12818DEC28}"/>
              </a:ext>
            </a:extLst>
          </p:cNvPr>
          <p:cNvPicPr>
            <a:picLocks noChangeAspect="1"/>
          </p:cNvPicPr>
          <p:nvPr/>
        </p:nvPicPr>
        <p:blipFill>
          <a:blip r:embed="rId2"/>
          <a:stretch>
            <a:fillRect/>
          </a:stretch>
        </p:blipFill>
        <p:spPr>
          <a:xfrm>
            <a:off x="2560320" y="3048364"/>
            <a:ext cx="3703320" cy="1858552"/>
          </a:xfrm>
          <a:prstGeom prst="rect">
            <a:avLst/>
          </a:prstGeom>
        </p:spPr>
      </p:pic>
    </p:spTree>
    <p:extLst>
      <p:ext uri="{BB962C8B-B14F-4D97-AF65-F5344CB8AC3E}">
        <p14:creationId xmlns:p14="http://schemas.microsoft.com/office/powerpoint/2010/main" val="2276764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8A7E9-0F07-41E5-979D-C599E905410A}"/>
              </a:ext>
            </a:extLst>
          </p:cNvPr>
          <p:cNvSpPr>
            <a:spLocks noGrp="1"/>
          </p:cNvSpPr>
          <p:nvPr>
            <p:ph type="ctrTitle"/>
          </p:nvPr>
        </p:nvSpPr>
        <p:spPr/>
        <p:txBody>
          <a:bodyPr/>
          <a:lstStyle/>
          <a:p>
            <a:r>
              <a:rPr lang="en-US"/>
              <a:t>CODE</a:t>
            </a:r>
          </a:p>
        </p:txBody>
      </p:sp>
      <p:pic>
        <p:nvPicPr>
          <p:cNvPr id="3" name="Picture 5">
            <a:extLst>
              <a:ext uri="{FF2B5EF4-FFF2-40B4-BE49-F238E27FC236}">
                <a16:creationId xmlns:a16="http://schemas.microsoft.com/office/drawing/2014/main" id="{D5BE6A0B-FB7F-4830-A9B1-AB2769FF8761}"/>
              </a:ext>
            </a:extLst>
          </p:cNvPr>
          <p:cNvPicPr>
            <a:picLocks noChangeAspect="1"/>
          </p:cNvPicPr>
          <p:nvPr/>
        </p:nvPicPr>
        <p:blipFill>
          <a:blip r:embed="rId2"/>
          <a:stretch>
            <a:fillRect/>
          </a:stretch>
        </p:blipFill>
        <p:spPr>
          <a:xfrm>
            <a:off x="625122" y="1521519"/>
            <a:ext cx="8401755" cy="3229351"/>
          </a:xfrm>
          <a:prstGeom prst="rect">
            <a:avLst/>
          </a:prstGeom>
        </p:spPr>
      </p:pic>
    </p:spTree>
    <p:extLst>
      <p:ext uri="{BB962C8B-B14F-4D97-AF65-F5344CB8AC3E}">
        <p14:creationId xmlns:p14="http://schemas.microsoft.com/office/powerpoint/2010/main" val="1255503598"/>
      </p:ext>
    </p:extLst>
  </p:cSld>
  <p:clrMapOvr>
    <a:masterClrMapping/>
  </p:clrMapOvr>
</p:sld>
</file>

<file path=ppt/theme/theme1.xml><?xml version="1.0" encoding="utf-8"?>
<a:theme xmlns:a="http://schemas.openxmlformats.org/drawingml/2006/main" name="Fitzwalter template">
  <a:themeElements>
    <a:clrScheme name="Custom 347">
      <a:dk1>
        <a:srgbClr val="1A2A30"/>
      </a:dk1>
      <a:lt1>
        <a:srgbClr val="FFFFFF"/>
      </a:lt1>
      <a:dk2>
        <a:srgbClr val="66787E"/>
      </a:dk2>
      <a:lt2>
        <a:srgbClr val="E9F0EF"/>
      </a:lt2>
      <a:accent1>
        <a:srgbClr val="D6F075"/>
      </a:accent1>
      <a:accent2>
        <a:srgbClr val="50DD8B"/>
      </a:accent2>
      <a:accent3>
        <a:srgbClr val="0D89B1"/>
      </a:accent3>
      <a:accent4>
        <a:srgbClr val="EB5E76"/>
      </a:accent4>
      <a:accent5>
        <a:srgbClr val="F08148"/>
      </a:accent5>
      <a:accent6>
        <a:srgbClr val="FFCC00"/>
      </a:accent6>
      <a:hlink>
        <a:srgbClr val="007094"/>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47</Slides>
  <Notes>4</Notes>
  <HiddenSlides>0</HiddenSlide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Fitzwalter template</vt:lpstr>
      <vt:lpstr>Group 6 PROJECT ON Python for machine learning</vt:lpstr>
      <vt:lpstr>Team members</vt:lpstr>
      <vt:lpstr>PowerPoint Presentation</vt:lpstr>
      <vt:lpstr>ALGORITHMS USED</vt:lpstr>
      <vt:lpstr>MAIN GOAL &amp; APPLICATIONS</vt:lpstr>
      <vt:lpstr>TRAINING DATASET</vt:lpstr>
      <vt:lpstr>HANDWRITTEN DIGIT RECOGNITION USING knn ALGORITHM</vt:lpstr>
      <vt:lpstr>K – NEAREST NEIGHBOUR</vt:lpstr>
      <vt:lpstr>CODE</vt:lpstr>
      <vt:lpstr>CODE</vt:lpstr>
      <vt:lpstr>OUTPUT</vt:lpstr>
      <vt:lpstr>CODE</vt:lpstr>
      <vt:lpstr>HANDWRITTEN DIGIT RECOGNITION USING random forest algorithm</vt:lpstr>
      <vt:lpstr>What is RANDOM FOREST?</vt:lpstr>
      <vt:lpstr>WHAT IS DECISION TREE?</vt:lpstr>
      <vt:lpstr>Decision TREE IMPORTANT TERMS</vt:lpstr>
      <vt:lpstr>PowerPoint Presentation</vt:lpstr>
      <vt:lpstr>CODE</vt:lpstr>
      <vt:lpstr>CODE</vt:lpstr>
      <vt:lpstr>CODE</vt:lpstr>
      <vt:lpstr>CODE</vt:lpstr>
      <vt:lpstr>OUTPUT</vt:lpstr>
      <vt:lpstr>HANDWRITTEN DIGIT RECOGNITION USING Neural Network</vt:lpstr>
      <vt:lpstr>What is Neural network</vt:lpstr>
      <vt:lpstr>PowerPoint Presentation</vt:lpstr>
      <vt:lpstr>PowerPoint Presentation</vt:lpstr>
      <vt:lpstr>HANDWRITTEN DIGIT RECOGNITION USING SVM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HANDWRITTEN DIGIT RECOGNITION USING CNN   LENET-5</vt:lpstr>
      <vt:lpstr>MNIST Dataset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Accuracy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6 Python for machine learning</dc:title>
  <cp:revision>3</cp:revision>
  <dcterms:modified xsi:type="dcterms:W3CDTF">2022-01-29T17:42:08Z</dcterms:modified>
</cp:coreProperties>
</file>